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8.xml"/>
  <Override ContentType="application/vnd.openxmlformats-officedocument.presentationml.notesSlide+xml" PartName="/ppt/notesSlides/notesSlide7.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9.xml"/>
  <Override ContentType="application/vnd.openxmlformats-officedocument.presentationml.slide+xml" PartName="/ppt/slides/slide5.xml"/>
  <Override ContentType="application/vnd.openxmlformats-officedocument.presentationml.slide+xml" PartName="/ppt/slides/slide8.xml"/>
  <Override ContentType="application/vnd.openxmlformats-officedocument.presentationml.slide+xml" PartName="/ppt/slides/slide7.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Lst>
  <p:sldSz cy="5143500" cx="9144000"/>
  <p:notesSz cx="6858000" cy="9144000"/>
  <p:embeddedFontLst>
    <p:embeddedFont>
      <p:font typeface="Raleway"/>
      <p:regular r:id="rId16"/>
      <p:bold r:id="rId17"/>
      <p:italic r:id="rId18"/>
      <p:boldItalic r:id="rId19"/>
    </p:embeddedFont>
    <p:embeddedFont>
      <p:font typeface="Lato"/>
      <p:regular r:id="rId20"/>
      <p:bold r:id="rId21"/>
      <p:italic r:id="rId22"/>
      <p:boldItalic r:id="rId23"/>
    </p:embeddedFont>
    <p:embeddedFont>
      <p:font typeface="Montserrat"/>
      <p:regular r:id="rId24"/>
      <p:bold r:id="rId25"/>
      <p:italic r:id="rId26"/>
      <p:boldItalic r:id="rId27"/>
    </p:embeddedFont>
    <p:embeddedFont>
      <p:font typeface="Comfortaa"/>
      <p:regular r:id="rId28"/>
      <p:bold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regular.fntdata"/><Relationship Id="rId22" Type="http://schemas.openxmlformats.org/officeDocument/2006/relationships/font" Target="fonts/Lato-italic.fntdata"/><Relationship Id="rId21" Type="http://schemas.openxmlformats.org/officeDocument/2006/relationships/font" Target="fonts/Lato-bold.fntdata"/><Relationship Id="rId24" Type="http://schemas.openxmlformats.org/officeDocument/2006/relationships/font" Target="fonts/Montserrat-regular.fntdata"/><Relationship Id="rId23" Type="http://schemas.openxmlformats.org/officeDocument/2006/relationships/font" Target="fonts/Lato-boldItalic.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Comfortaa-regular.fntdata"/><Relationship Id="rId27" Type="http://schemas.openxmlformats.org/officeDocument/2006/relationships/font" Target="fonts/Montserrat-boldItalic.fntdata"/><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font" Target="fonts/Comfortaa-bold.fntdata"/><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font" Target="fonts/Raleway-bold.fntdata"/><Relationship Id="rId16" Type="http://schemas.openxmlformats.org/officeDocument/2006/relationships/font" Target="fonts/Raleway-regular.fntdata"/><Relationship Id="rId19" Type="http://schemas.openxmlformats.org/officeDocument/2006/relationships/font" Target="fonts/Raleway-boldItalic.fntdata"/><Relationship Id="rId18" Type="http://schemas.openxmlformats.org/officeDocument/2006/relationships/font" Target="fonts/Raleway-italic.fntdata"/></Relationships>
</file>

<file path=ppt/media/image1.pn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1" name="Shape 131"/>
        <p:cNvGrpSpPr/>
        <p:nvPr/>
      </p:nvGrpSpPr>
      <p:grpSpPr>
        <a:xfrm>
          <a:off x="0" y="0"/>
          <a:ext cx="0" cy="0"/>
          <a:chOff x="0" y="0"/>
          <a:chExt cx="0" cy="0"/>
        </a:xfrm>
      </p:grpSpPr>
      <p:sp>
        <p:nvSpPr>
          <p:cNvPr id="132" name="Google Shape;132;g25f6af9dd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3" name="Google Shape;133;g25f6af9dd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1d9c67055b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1d9c67055b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1" name="Shape 141"/>
        <p:cNvGrpSpPr/>
        <p:nvPr/>
      </p:nvGrpSpPr>
      <p:grpSpPr>
        <a:xfrm>
          <a:off x="0" y="0"/>
          <a:ext cx="0" cy="0"/>
          <a:chOff x="0" y="0"/>
          <a:chExt cx="0" cy="0"/>
        </a:xfrm>
      </p:grpSpPr>
      <p:sp>
        <p:nvSpPr>
          <p:cNvPr id="142" name="Google Shape;142;g25430e6bdd_5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3" name="Google Shape;143;g25430e6bdd_5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7" name="Shape 147"/>
        <p:cNvGrpSpPr/>
        <p:nvPr/>
      </p:nvGrpSpPr>
      <p:grpSpPr>
        <a:xfrm>
          <a:off x="0" y="0"/>
          <a:ext cx="0" cy="0"/>
          <a:chOff x="0" y="0"/>
          <a:chExt cx="0" cy="0"/>
        </a:xfrm>
      </p:grpSpPr>
      <p:sp>
        <p:nvSpPr>
          <p:cNvPr id="148" name="Google Shape;148;g251d9112ad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9" name="Google Shape;149;g251d9112ad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1d9c67055b_0_1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1d9c67055b_0_1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251d23597c_1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251d23597c_1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4" name="Shape 164"/>
        <p:cNvGrpSpPr/>
        <p:nvPr/>
      </p:nvGrpSpPr>
      <p:grpSpPr>
        <a:xfrm>
          <a:off x="0" y="0"/>
          <a:ext cx="0" cy="0"/>
          <a:chOff x="0" y="0"/>
          <a:chExt cx="0" cy="0"/>
        </a:xfrm>
      </p:grpSpPr>
      <p:sp>
        <p:nvSpPr>
          <p:cNvPr id="165" name="Google Shape;165;g120915282f7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6" name="Google Shape;166;g120915282f7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1d9c67055b_0_15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1d9c67055b_0_15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1d9c67055b_0_1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1d9c67055b_0_1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0" name="Shape 180"/>
        <p:cNvGrpSpPr/>
        <p:nvPr/>
      </p:nvGrpSpPr>
      <p:grpSpPr>
        <a:xfrm>
          <a:off x="0" y="0"/>
          <a:ext cx="0" cy="0"/>
          <a:chOff x="0" y="0"/>
          <a:chExt cx="0" cy="0"/>
        </a:xfrm>
      </p:grpSpPr>
      <p:sp>
        <p:nvSpPr>
          <p:cNvPr id="181" name="Google Shape;181;g25430e6bdd_5_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2" name="Google Shape;182;g25430e6bdd_5_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 Id="rId3"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000"/>
              <a:buNone/>
              <a:defRPr sz="4000">
                <a:solidFill>
                  <a:schemeClr val="dk2"/>
                </a:solidFill>
              </a:defRPr>
            </a:lvl1pPr>
            <a:lvl2pPr lvl="1">
              <a:spcBef>
                <a:spcPts val="0"/>
              </a:spcBef>
              <a:spcAft>
                <a:spcPts val="0"/>
              </a:spcAft>
              <a:buClr>
                <a:schemeClr val="dk2"/>
              </a:buClr>
              <a:buSzPts val="4000"/>
              <a:buNone/>
              <a:defRPr sz="4000">
                <a:solidFill>
                  <a:schemeClr val="dk2"/>
                </a:solidFill>
              </a:defRPr>
            </a:lvl2pPr>
            <a:lvl3pPr lvl="2">
              <a:spcBef>
                <a:spcPts val="0"/>
              </a:spcBef>
              <a:spcAft>
                <a:spcPts val="0"/>
              </a:spcAft>
              <a:buClr>
                <a:schemeClr val="dk2"/>
              </a:buClr>
              <a:buSzPts val="4000"/>
              <a:buNone/>
              <a:defRPr sz="4000">
                <a:solidFill>
                  <a:schemeClr val="dk2"/>
                </a:solidFill>
              </a:defRPr>
            </a:lvl3pPr>
            <a:lvl4pPr lvl="3">
              <a:spcBef>
                <a:spcPts val="0"/>
              </a:spcBef>
              <a:spcAft>
                <a:spcPts val="0"/>
              </a:spcAft>
              <a:buClr>
                <a:schemeClr val="dk2"/>
              </a:buClr>
              <a:buSzPts val="4000"/>
              <a:buNone/>
              <a:defRPr sz="4000">
                <a:solidFill>
                  <a:schemeClr val="dk2"/>
                </a:solidFill>
              </a:defRPr>
            </a:lvl4pPr>
            <a:lvl5pPr lvl="4">
              <a:spcBef>
                <a:spcPts val="0"/>
              </a:spcBef>
              <a:spcAft>
                <a:spcPts val="0"/>
              </a:spcAft>
              <a:buClr>
                <a:schemeClr val="dk2"/>
              </a:buClr>
              <a:buSzPts val="4000"/>
              <a:buNone/>
              <a:defRPr sz="4000">
                <a:solidFill>
                  <a:schemeClr val="dk2"/>
                </a:solidFill>
              </a:defRPr>
            </a:lvl5pPr>
            <a:lvl6pPr lvl="5">
              <a:spcBef>
                <a:spcPts val="0"/>
              </a:spcBef>
              <a:spcAft>
                <a:spcPts val="0"/>
              </a:spcAft>
              <a:buClr>
                <a:schemeClr val="dk2"/>
              </a:buClr>
              <a:buSzPts val="4000"/>
              <a:buNone/>
              <a:defRPr sz="4000">
                <a:solidFill>
                  <a:schemeClr val="dk2"/>
                </a:solidFill>
              </a:defRPr>
            </a:lvl6pPr>
            <a:lvl7pPr lvl="6">
              <a:spcBef>
                <a:spcPts val="0"/>
              </a:spcBef>
              <a:spcAft>
                <a:spcPts val="0"/>
              </a:spcAft>
              <a:buClr>
                <a:schemeClr val="dk2"/>
              </a:buClr>
              <a:buSzPts val="4000"/>
              <a:buNone/>
              <a:defRPr sz="4000">
                <a:solidFill>
                  <a:schemeClr val="dk2"/>
                </a:solidFill>
              </a:defRPr>
            </a:lvl7pPr>
            <a:lvl8pPr lvl="7">
              <a:spcBef>
                <a:spcPts val="0"/>
              </a:spcBef>
              <a:spcAft>
                <a:spcPts val="0"/>
              </a:spcAft>
              <a:buClr>
                <a:schemeClr val="dk2"/>
              </a:buClr>
              <a:buSzPts val="4000"/>
              <a:buNone/>
              <a:defRPr sz="4000">
                <a:solidFill>
                  <a:schemeClr val="dk2"/>
                </a:solidFill>
              </a:defRPr>
            </a:lvl8pPr>
            <a:lvl9pPr lvl="8">
              <a:spcBef>
                <a:spcPts val="0"/>
              </a:spcBef>
              <a:spcAft>
                <a:spcPts val="0"/>
              </a:spcAft>
              <a:buClr>
                <a:schemeClr val="dk2"/>
              </a:buClr>
              <a:buSzPts val="4000"/>
              <a:buNone/>
              <a:defRPr sz="4000">
                <a:solidFill>
                  <a:schemeClr val="dk2"/>
                </a:solidFill>
              </a:defRPr>
            </a:lvl9pPr>
          </a:lstStyle>
          <a:p/>
        </p:txBody>
      </p:sp>
      <p:sp>
        <p:nvSpPr>
          <p:cNvPr id="11" name="Google Shape;11;p2"/>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 name="Google Shape;12;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grpSp>
        <p:nvGrpSpPr>
          <p:cNvPr id="13" name="Google Shape;13;p2"/>
          <p:cNvGrpSpPr/>
          <p:nvPr/>
        </p:nvGrpSpPr>
        <p:grpSpPr>
          <a:xfrm>
            <a:off x="830392" y="1191256"/>
            <a:ext cx="745763" cy="45826"/>
            <a:chOff x="4580561" y="2589004"/>
            <a:chExt cx="1064464" cy="25200"/>
          </a:xfrm>
        </p:grpSpPr>
        <p:sp>
          <p:nvSpPr>
            <p:cNvPr id="14" name="Google Shape;14;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0" name="Shape 90"/>
        <p:cNvGrpSpPr/>
        <p:nvPr/>
      </p:nvGrpSpPr>
      <p:grpSpPr>
        <a:xfrm>
          <a:off x="0" y="0"/>
          <a:ext cx="0" cy="0"/>
          <a:chOff x="0" y="0"/>
          <a:chExt cx="0" cy="0"/>
        </a:xfrm>
      </p:grpSpPr>
      <p:sp>
        <p:nvSpPr>
          <p:cNvPr id="91" name="Google Shape;91;p11"/>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2" name="Google Shape;92;p11"/>
          <p:cNvGrpSpPr/>
          <p:nvPr/>
        </p:nvGrpSpPr>
        <p:grpSpPr>
          <a:xfrm>
            <a:off x="830392" y="1191256"/>
            <a:ext cx="745763" cy="45826"/>
            <a:chOff x="4580561" y="2589004"/>
            <a:chExt cx="1064464" cy="25200"/>
          </a:xfrm>
        </p:grpSpPr>
        <p:sp>
          <p:nvSpPr>
            <p:cNvPr id="93" name="Google Shape;93;p11"/>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11"/>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1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96" name="Google Shape;96;p11"/>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97" name="Google Shape;97;p11"/>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98" name="Google Shape;98;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p:cSld name="SECTION_TITLE_AND_DESCRIPTION_1">
    <p:spTree>
      <p:nvGrpSpPr>
        <p:cNvPr id="99" name="Shape 99"/>
        <p:cNvGrpSpPr/>
        <p:nvPr/>
      </p:nvGrpSpPr>
      <p:grpSpPr>
        <a:xfrm>
          <a:off x="0" y="0"/>
          <a:ext cx="0" cy="0"/>
          <a:chOff x="0" y="0"/>
          <a:chExt cx="0" cy="0"/>
        </a:xfrm>
      </p:grpSpPr>
      <p:pic>
        <p:nvPicPr>
          <p:cNvPr descr="Side view of hands writing in a notebook at a cafe" id="100" name="Google Shape;100;p12"/>
          <p:cNvPicPr preferRelativeResize="0"/>
          <p:nvPr/>
        </p:nvPicPr>
        <p:blipFill rotWithShape="1">
          <a:blip r:embed="rId2">
            <a:alphaModFix/>
          </a:blip>
          <a:srcRect b="26446" l="9050" r="54351" t="12064"/>
          <a:stretch/>
        </p:blipFill>
        <p:spPr>
          <a:xfrm>
            <a:off x="1" y="-50"/>
            <a:ext cx="4572000" cy="5143501"/>
          </a:xfrm>
          <a:prstGeom prst="rect">
            <a:avLst/>
          </a:prstGeom>
          <a:noFill/>
          <a:ln>
            <a:noFill/>
          </a:ln>
        </p:spPr>
      </p:pic>
      <p:sp>
        <p:nvSpPr>
          <p:cNvPr id="101" name="Google Shape;101;p12"/>
          <p:cNvSpPr/>
          <p:nvPr/>
        </p:nvSpPr>
        <p:spPr>
          <a:xfrm>
            <a:off x="1650" y="0"/>
            <a:ext cx="45687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2" name="Google Shape;102;p12"/>
          <p:cNvGrpSpPr/>
          <p:nvPr/>
        </p:nvGrpSpPr>
        <p:grpSpPr>
          <a:xfrm>
            <a:off x="830392" y="1191256"/>
            <a:ext cx="745763" cy="45826"/>
            <a:chOff x="4580561" y="2589004"/>
            <a:chExt cx="1064464" cy="25200"/>
          </a:xfrm>
        </p:grpSpPr>
        <p:sp>
          <p:nvSpPr>
            <p:cNvPr id="103" name="Google Shape;103;p12"/>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12"/>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5" name="Google Shape;105;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06" name="Google Shape;106;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07" name="Google Shape;107;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08" name="Google Shape;108;p12"/>
          <p:cNvSpPr txBox="1"/>
          <p:nvPr>
            <p:ph idx="12" type="sldNum"/>
          </p:nvPr>
        </p:nvSpPr>
        <p:spPr>
          <a:xfrm>
            <a:off x="8536300" y="4749850"/>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1 2">
  <p:cSld name="SECTION_TITLE_AND_DESCRIPTION_1_2">
    <p:spTree>
      <p:nvGrpSpPr>
        <p:cNvPr id="109" name="Shape 109"/>
        <p:cNvGrpSpPr/>
        <p:nvPr/>
      </p:nvGrpSpPr>
      <p:grpSpPr>
        <a:xfrm>
          <a:off x="0" y="0"/>
          <a:ext cx="0" cy="0"/>
          <a:chOff x="0" y="0"/>
          <a:chExt cx="0" cy="0"/>
        </a:xfrm>
      </p:grpSpPr>
      <p:pic>
        <p:nvPicPr>
          <p:cNvPr id="110" name="Google Shape;110;p13"/>
          <p:cNvPicPr preferRelativeResize="0"/>
          <p:nvPr/>
        </p:nvPicPr>
        <p:blipFill rotWithShape="1">
          <a:blip r:embed="rId2">
            <a:alphaModFix/>
          </a:blip>
          <a:srcRect b="0" l="31883" r="25713" t="8096"/>
          <a:stretch/>
        </p:blipFill>
        <p:spPr>
          <a:xfrm>
            <a:off x="0" y="0"/>
            <a:ext cx="4575250" cy="5143500"/>
          </a:xfrm>
          <a:prstGeom prst="rect">
            <a:avLst/>
          </a:prstGeom>
          <a:noFill/>
          <a:ln>
            <a:noFill/>
          </a:ln>
        </p:spPr>
      </p:pic>
      <p:sp>
        <p:nvSpPr>
          <p:cNvPr id="111" name="Google Shape;111;p13"/>
          <p:cNvSpPr/>
          <p:nvPr/>
        </p:nvSpPr>
        <p:spPr>
          <a:xfrm>
            <a:off x="-75" y="0"/>
            <a:ext cx="4572000" cy="5143500"/>
          </a:xfrm>
          <a:prstGeom prst="rect">
            <a:avLst/>
          </a:prstGeom>
          <a:solidFill>
            <a:srgbClr val="178D7D">
              <a:alpha val="68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2" name="Google Shape;112;p13"/>
          <p:cNvGrpSpPr/>
          <p:nvPr/>
        </p:nvGrpSpPr>
        <p:grpSpPr>
          <a:xfrm>
            <a:off x="830392" y="1191256"/>
            <a:ext cx="745763" cy="45826"/>
            <a:chOff x="4580561" y="2589004"/>
            <a:chExt cx="1064464" cy="25200"/>
          </a:xfrm>
        </p:grpSpPr>
        <p:sp>
          <p:nvSpPr>
            <p:cNvPr id="113" name="Google Shape;113;p13"/>
            <p:cNvSpPr/>
            <p:nvPr/>
          </p:nvSpPr>
          <p:spPr>
            <a:xfrm rot="-5400000">
              <a:off x="5366325" y="2335504"/>
              <a:ext cx="25200" cy="532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3"/>
            <p:cNvSpPr/>
            <p:nvPr/>
          </p:nvSpPr>
          <p:spPr>
            <a:xfrm rot="-5400000">
              <a:off x="4836311" y="2333254"/>
              <a:ext cx="25200" cy="5367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5" name="Google Shape;115;p13"/>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3000"/>
              <a:buNone/>
              <a:defRPr sz="3000">
                <a:solidFill>
                  <a:srgbClr val="FFFFFF"/>
                </a:solidFill>
              </a:defRPr>
            </a:lvl1pPr>
            <a:lvl2pPr lvl="1" rtl="0">
              <a:spcBef>
                <a:spcPts val="0"/>
              </a:spcBef>
              <a:spcAft>
                <a:spcPts val="0"/>
              </a:spcAft>
              <a:buClr>
                <a:srgbClr val="FFFFFF"/>
              </a:buClr>
              <a:buSzPts val="3000"/>
              <a:buNone/>
              <a:defRPr sz="3000">
                <a:solidFill>
                  <a:srgbClr val="FFFFFF"/>
                </a:solidFill>
              </a:defRPr>
            </a:lvl2pPr>
            <a:lvl3pPr lvl="2" rtl="0">
              <a:spcBef>
                <a:spcPts val="0"/>
              </a:spcBef>
              <a:spcAft>
                <a:spcPts val="0"/>
              </a:spcAft>
              <a:buClr>
                <a:srgbClr val="FFFFFF"/>
              </a:buClr>
              <a:buSzPts val="3000"/>
              <a:buNone/>
              <a:defRPr sz="3000">
                <a:solidFill>
                  <a:srgbClr val="FFFFFF"/>
                </a:solidFill>
              </a:defRPr>
            </a:lvl3pPr>
            <a:lvl4pPr lvl="3" rtl="0">
              <a:spcBef>
                <a:spcPts val="0"/>
              </a:spcBef>
              <a:spcAft>
                <a:spcPts val="0"/>
              </a:spcAft>
              <a:buClr>
                <a:srgbClr val="FFFFFF"/>
              </a:buClr>
              <a:buSzPts val="3000"/>
              <a:buNone/>
              <a:defRPr sz="3000">
                <a:solidFill>
                  <a:srgbClr val="FFFFFF"/>
                </a:solidFill>
              </a:defRPr>
            </a:lvl4pPr>
            <a:lvl5pPr lvl="4" rtl="0">
              <a:spcBef>
                <a:spcPts val="0"/>
              </a:spcBef>
              <a:spcAft>
                <a:spcPts val="0"/>
              </a:spcAft>
              <a:buClr>
                <a:srgbClr val="FFFFFF"/>
              </a:buClr>
              <a:buSzPts val="3000"/>
              <a:buNone/>
              <a:defRPr sz="3000">
                <a:solidFill>
                  <a:srgbClr val="FFFFFF"/>
                </a:solidFill>
              </a:defRPr>
            </a:lvl5pPr>
            <a:lvl6pPr lvl="5" rtl="0">
              <a:spcBef>
                <a:spcPts val="0"/>
              </a:spcBef>
              <a:spcAft>
                <a:spcPts val="0"/>
              </a:spcAft>
              <a:buClr>
                <a:srgbClr val="FFFFFF"/>
              </a:buClr>
              <a:buSzPts val="3000"/>
              <a:buNone/>
              <a:defRPr sz="3000">
                <a:solidFill>
                  <a:srgbClr val="FFFFFF"/>
                </a:solidFill>
              </a:defRPr>
            </a:lvl6pPr>
            <a:lvl7pPr lvl="6" rtl="0">
              <a:spcBef>
                <a:spcPts val="0"/>
              </a:spcBef>
              <a:spcAft>
                <a:spcPts val="0"/>
              </a:spcAft>
              <a:buClr>
                <a:srgbClr val="FFFFFF"/>
              </a:buClr>
              <a:buSzPts val="3000"/>
              <a:buNone/>
              <a:defRPr sz="3000">
                <a:solidFill>
                  <a:srgbClr val="FFFFFF"/>
                </a:solidFill>
              </a:defRPr>
            </a:lvl7pPr>
            <a:lvl8pPr lvl="7" rtl="0">
              <a:spcBef>
                <a:spcPts val="0"/>
              </a:spcBef>
              <a:spcAft>
                <a:spcPts val="0"/>
              </a:spcAft>
              <a:buClr>
                <a:srgbClr val="FFFFFF"/>
              </a:buClr>
              <a:buSzPts val="3000"/>
              <a:buNone/>
              <a:defRPr sz="3000">
                <a:solidFill>
                  <a:srgbClr val="FFFFFF"/>
                </a:solidFill>
              </a:defRPr>
            </a:lvl8pPr>
            <a:lvl9pPr lvl="8" rtl="0">
              <a:spcBef>
                <a:spcPts val="0"/>
              </a:spcBef>
              <a:spcAft>
                <a:spcPts val="0"/>
              </a:spcAft>
              <a:buClr>
                <a:srgbClr val="FFFFFF"/>
              </a:buClr>
              <a:buSzPts val="3000"/>
              <a:buNone/>
              <a:defRPr sz="3000">
                <a:solidFill>
                  <a:srgbClr val="FFFFFF"/>
                </a:solidFill>
              </a:defRPr>
            </a:lvl9pPr>
          </a:lstStyle>
          <a:p/>
        </p:txBody>
      </p:sp>
      <p:sp>
        <p:nvSpPr>
          <p:cNvPr id="116" name="Google Shape;116;p13"/>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1600"/>
              <a:buNone/>
              <a:defRPr sz="1600">
                <a:solidFill>
                  <a:srgbClr val="FFFFFF"/>
                </a:solidFill>
              </a:defRPr>
            </a:lvl1pPr>
            <a:lvl2pPr lvl="1" rtl="0">
              <a:lnSpc>
                <a:spcPct val="100000"/>
              </a:lnSpc>
              <a:spcBef>
                <a:spcPts val="0"/>
              </a:spcBef>
              <a:spcAft>
                <a:spcPts val="0"/>
              </a:spcAft>
              <a:buClr>
                <a:srgbClr val="FFFFFF"/>
              </a:buClr>
              <a:buSzPts val="1600"/>
              <a:buNone/>
              <a:defRPr sz="1600">
                <a:solidFill>
                  <a:srgbClr val="FFFFFF"/>
                </a:solidFill>
              </a:defRPr>
            </a:lvl2pPr>
            <a:lvl3pPr lvl="2" rtl="0">
              <a:lnSpc>
                <a:spcPct val="100000"/>
              </a:lnSpc>
              <a:spcBef>
                <a:spcPts val="0"/>
              </a:spcBef>
              <a:spcAft>
                <a:spcPts val="0"/>
              </a:spcAft>
              <a:buClr>
                <a:srgbClr val="FFFFFF"/>
              </a:buClr>
              <a:buSzPts val="1600"/>
              <a:buNone/>
              <a:defRPr sz="1600">
                <a:solidFill>
                  <a:srgbClr val="FFFFFF"/>
                </a:solidFill>
              </a:defRPr>
            </a:lvl3pPr>
            <a:lvl4pPr lvl="3" rtl="0">
              <a:lnSpc>
                <a:spcPct val="100000"/>
              </a:lnSpc>
              <a:spcBef>
                <a:spcPts val="0"/>
              </a:spcBef>
              <a:spcAft>
                <a:spcPts val="0"/>
              </a:spcAft>
              <a:buClr>
                <a:srgbClr val="FFFFFF"/>
              </a:buClr>
              <a:buSzPts val="1600"/>
              <a:buNone/>
              <a:defRPr sz="1600">
                <a:solidFill>
                  <a:srgbClr val="FFFFFF"/>
                </a:solidFill>
              </a:defRPr>
            </a:lvl4pPr>
            <a:lvl5pPr lvl="4" rtl="0">
              <a:lnSpc>
                <a:spcPct val="100000"/>
              </a:lnSpc>
              <a:spcBef>
                <a:spcPts val="0"/>
              </a:spcBef>
              <a:spcAft>
                <a:spcPts val="0"/>
              </a:spcAft>
              <a:buClr>
                <a:srgbClr val="FFFFFF"/>
              </a:buClr>
              <a:buSzPts val="1600"/>
              <a:buNone/>
              <a:defRPr sz="1600">
                <a:solidFill>
                  <a:srgbClr val="FFFFFF"/>
                </a:solidFill>
              </a:defRPr>
            </a:lvl5pPr>
            <a:lvl6pPr lvl="5" rtl="0">
              <a:lnSpc>
                <a:spcPct val="100000"/>
              </a:lnSpc>
              <a:spcBef>
                <a:spcPts val="0"/>
              </a:spcBef>
              <a:spcAft>
                <a:spcPts val="0"/>
              </a:spcAft>
              <a:buClr>
                <a:srgbClr val="FFFFFF"/>
              </a:buClr>
              <a:buSzPts val="1600"/>
              <a:buNone/>
              <a:defRPr sz="1600">
                <a:solidFill>
                  <a:srgbClr val="FFFFFF"/>
                </a:solidFill>
              </a:defRPr>
            </a:lvl6pPr>
            <a:lvl7pPr lvl="6" rtl="0">
              <a:lnSpc>
                <a:spcPct val="100000"/>
              </a:lnSpc>
              <a:spcBef>
                <a:spcPts val="0"/>
              </a:spcBef>
              <a:spcAft>
                <a:spcPts val="0"/>
              </a:spcAft>
              <a:buClr>
                <a:srgbClr val="FFFFFF"/>
              </a:buClr>
              <a:buSzPts val="1600"/>
              <a:buNone/>
              <a:defRPr sz="1600">
                <a:solidFill>
                  <a:srgbClr val="FFFFFF"/>
                </a:solidFill>
              </a:defRPr>
            </a:lvl7pPr>
            <a:lvl8pPr lvl="7" rtl="0">
              <a:lnSpc>
                <a:spcPct val="100000"/>
              </a:lnSpc>
              <a:spcBef>
                <a:spcPts val="0"/>
              </a:spcBef>
              <a:spcAft>
                <a:spcPts val="0"/>
              </a:spcAft>
              <a:buClr>
                <a:srgbClr val="FFFFFF"/>
              </a:buClr>
              <a:buSzPts val="1600"/>
              <a:buNone/>
              <a:defRPr sz="1600">
                <a:solidFill>
                  <a:srgbClr val="FFFFFF"/>
                </a:solidFill>
              </a:defRPr>
            </a:lvl8pPr>
            <a:lvl9pPr lvl="8" rtl="0">
              <a:lnSpc>
                <a:spcPct val="100000"/>
              </a:lnSpc>
              <a:spcBef>
                <a:spcPts val="0"/>
              </a:spcBef>
              <a:spcAft>
                <a:spcPts val="0"/>
              </a:spcAft>
              <a:buClr>
                <a:srgbClr val="FFFFFF"/>
              </a:buClr>
              <a:buSzPts val="1600"/>
              <a:buNone/>
              <a:defRPr sz="1600">
                <a:solidFill>
                  <a:srgbClr val="FFFFFF"/>
                </a:solidFill>
              </a:defRPr>
            </a:lvl9pPr>
          </a:lstStyle>
          <a:p/>
        </p:txBody>
      </p:sp>
      <p:sp>
        <p:nvSpPr>
          <p:cNvPr id="117" name="Google Shape;117;p13"/>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8" name="Google Shape;118;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19" name="Shape 119"/>
        <p:cNvGrpSpPr/>
        <p:nvPr/>
      </p:nvGrpSpPr>
      <p:grpSpPr>
        <a:xfrm>
          <a:off x="0" y="0"/>
          <a:ext cx="0" cy="0"/>
          <a:chOff x="0" y="0"/>
          <a:chExt cx="0" cy="0"/>
        </a:xfrm>
      </p:grpSpPr>
      <p:sp>
        <p:nvSpPr>
          <p:cNvPr id="120" name="Google Shape;120;p14"/>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21" name="Google Shape;121;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22" name="Shape 122"/>
        <p:cNvGrpSpPr/>
        <p:nvPr/>
      </p:nvGrpSpPr>
      <p:grpSpPr>
        <a:xfrm>
          <a:off x="0" y="0"/>
          <a:ext cx="0" cy="0"/>
          <a:chOff x="0" y="0"/>
          <a:chExt cx="0" cy="0"/>
        </a:xfrm>
      </p:grpSpPr>
      <p:grpSp>
        <p:nvGrpSpPr>
          <p:cNvPr id="123" name="Google Shape;123;p15"/>
          <p:cNvGrpSpPr/>
          <p:nvPr/>
        </p:nvGrpSpPr>
        <p:grpSpPr>
          <a:xfrm>
            <a:off x="830392" y="4169130"/>
            <a:ext cx="745763" cy="45826"/>
            <a:chOff x="4580561" y="2589004"/>
            <a:chExt cx="1064464" cy="25200"/>
          </a:xfrm>
        </p:grpSpPr>
        <p:sp>
          <p:nvSpPr>
            <p:cNvPr id="124" name="Google Shape;124;p15"/>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5" name="Google Shape;125;p15"/>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6" name="Google Shape;126;p15"/>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27" name="Google Shape;127;p15"/>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28" name="Google Shape;128;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9" name="Shape 129"/>
        <p:cNvGrpSpPr/>
        <p:nvPr/>
      </p:nvGrpSpPr>
      <p:grpSpPr>
        <a:xfrm>
          <a:off x="0" y="0"/>
          <a:ext cx="0" cy="0"/>
          <a:chOff x="0" y="0"/>
          <a:chExt cx="0" cy="0"/>
        </a:xfrm>
      </p:grpSpPr>
      <p:sp>
        <p:nvSpPr>
          <p:cNvPr id="130" name="Google Shape;130;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1">
    <p:bg>
      <p:bgPr>
        <a:solidFill>
          <a:schemeClr val="lt2"/>
        </a:solidFill>
      </p:bgPr>
    </p:bg>
    <p:spTree>
      <p:nvGrpSpPr>
        <p:cNvPr id="17" name="Shape 17"/>
        <p:cNvGrpSpPr/>
        <p:nvPr/>
      </p:nvGrpSpPr>
      <p:grpSpPr>
        <a:xfrm>
          <a:off x="0" y="0"/>
          <a:ext cx="0" cy="0"/>
          <a:chOff x="0" y="0"/>
          <a:chExt cx="0" cy="0"/>
        </a:xfrm>
      </p:grpSpPr>
      <p:sp>
        <p:nvSpPr>
          <p:cNvPr id="18" name="Google Shape;18;p3"/>
          <p:cNvSpPr txBox="1"/>
          <p:nvPr>
            <p:ph type="ctrTitle"/>
          </p:nvPr>
        </p:nvSpPr>
        <p:spPr>
          <a:xfrm>
            <a:off x="729450" y="1322450"/>
            <a:ext cx="3787800" cy="19881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000"/>
              <a:buNone/>
              <a:defRPr sz="4000">
                <a:solidFill>
                  <a:schemeClr val="dk2"/>
                </a:solidFill>
              </a:defRPr>
            </a:lvl1pPr>
            <a:lvl2pPr lvl="1" rtl="0">
              <a:spcBef>
                <a:spcPts val="0"/>
              </a:spcBef>
              <a:spcAft>
                <a:spcPts val="0"/>
              </a:spcAft>
              <a:buClr>
                <a:schemeClr val="dk2"/>
              </a:buClr>
              <a:buSzPts val="4000"/>
              <a:buNone/>
              <a:defRPr sz="4000">
                <a:solidFill>
                  <a:schemeClr val="dk2"/>
                </a:solidFill>
              </a:defRPr>
            </a:lvl2pPr>
            <a:lvl3pPr lvl="2" rtl="0">
              <a:spcBef>
                <a:spcPts val="0"/>
              </a:spcBef>
              <a:spcAft>
                <a:spcPts val="0"/>
              </a:spcAft>
              <a:buClr>
                <a:schemeClr val="dk2"/>
              </a:buClr>
              <a:buSzPts val="4000"/>
              <a:buNone/>
              <a:defRPr sz="4000">
                <a:solidFill>
                  <a:schemeClr val="dk2"/>
                </a:solidFill>
              </a:defRPr>
            </a:lvl3pPr>
            <a:lvl4pPr lvl="3" rtl="0">
              <a:spcBef>
                <a:spcPts val="0"/>
              </a:spcBef>
              <a:spcAft>
                <a:spcPts val="0"/>
              </a:spcAft>
              <a:buClr>
                <a:schemeClr val="dk2"/>
              </a:buClr>
              <a:buSzPts val="4000"/>
              <a:buNone/>
              <a:defRPr sz="4000">
                <a:solidFill>
                  <a:schemeClr val="dk2"/>
                </a:solidFill>
              </a:defRPr>
            </a:lvl4pPr>
            <a:lvl5pPr lvl="4" rtl="0">
              <a:spcBef>
                <a:spcPts val="0"/>
              </a:spcBef>
              <a:spcAft>
                <a:spcPts val="0"/>
              </a:spcAft>
              <a:buClr>
                <a:schemeClr val="dk2"/>
              </a:buClr>
              <a:buSzPts val="4000"/>
              <a:buNone/>
              <a:defRPr sz="4000">
                <a:solidFill>
                  <a:schemeClr val="dk2"/>
                </a:solidFill>
              </a:defRPr>
            </a:lvl5pPr>
            <a:lvl6pPr lvl="5" rtl="0">
              <a:spcBef>
                <a:spcPts val="0"/>
              </a:spcBef>
              <a:spcAft>
                <a:spcPts val="0"/>
              </a:spcAft>
              <a:buClr>
                <a:schemeClr val="dk2"/>
              </a:buClr>
              <a:buSzPts val="4000"/>
              <a:buNone/>
              <a:defRPr sz="4000">
                <a:solidFill>
                  <a:schemeClr val="dk2"/>
                </a:solidFill>
              </a:defRPr>
            </a:lvl6pPr>
            <a:lvl7pPr lvl="6" rtl="0">
              <a:spcBef>
                <a:spcPts val="0"/>
              </a:spcBef>
              <a:spcAft>
                <a:spcPts val="0"/>
              </a:spcAft>
              <a:buClr>
                <a:schemeClr val="dk2"/>
              </a:buClr>
              <a:buSzPts val="4000"/>
              <a:buNone/>
              <a:defRPr sz="4000">
                <a:solidFill>
                  <a:schemeClr val="dk2"/>
                </a:solidFill>
              </a:defRPr>
            </a:lvl7pPr>
            <a:lvl8pPr lvl="7" rtl="0">
              <a:spcBef>
                <a:spcPts val="0"/>
              </a:spcBef>
              <a:spcAft>
                <a:spcPts val="0"/>
              </a:spcAft>
              <a:buClr>
                <a:schemeClr val="dk2"/>
              </a:buClr>
              <a:buSzPts val="4000"/>
              <a:buNone/>
              <a:defRPr sz="4000">
                <a:solidFill>
                  <a:schemeClr val="dk2"/>
                </a:solidFill>
              </a:defRPr>
            </a:lvl8pPr>
            <a:lvl9pPr lvl="8" rtl="0">
              <a:spcBef>
                <a:spcPts val="0"/>
              </a:spcBef>
              <a:spcAft>
                <a:spcPts val="0"/>
              </a:spcAft>
              <a:buClr>
                <a:schemeClr val="dk2"/>
              </a:buClr>
              <a:buSzPts val="4000"/>
              <a:buNone/>
              <a:defRPr sz="4000">
                <a:solidFill>
                  <a:schemeClr val="dk2"/>
                </a:solidFill>
              </a:defRPr>
            </a:lvl9pPr>
          </a:lstStyle>
          <a:p/>
        </p:txBody>
      </p:sp>
      <p:sp>
        <p:nvSpPr>
          <p:cNvPr id="19" name="Google Shape;19;p3"/>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0" name="Google Shape;20;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grpSp>
        <p:nvGrpSpPr>
          <p:cNvPr id="21" name="Google Shape;21;p3"/>
          <p:cNvGrpSpPr/>
          <p:nvPr/>
        </p:nvGrpSpPr>
        <p:grpSpPr>
          <a:xfrm>
            <a:off x="830392" y="1191256"/>
            <a:ext cx="745763" cy="45826"/>
            <a:chOff x="4580561" y="2589004"/>
            <a:chExt cx="1064464" cy="25200"/>
          </a:xfrm>
        </p:grpSpPr>
        <p:sp>
          <p:nvSpPr>
            <p:cNvPr id="22" name="Google Shape;22;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4" name="Google Shape;24;p3"/>
          <p:cNvSpPr/>
          <p:nvPr/>
        </p:nvSpPr>
        <p:spPr>
          <a:xfrm>
            <a:off x="0" y="1"/>
            <a:ext cx="9144000" cy="4671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3"/>
          <p:cNvGrpSpPr/>
          <p:nvPr/>
        </p:nvGrpSpPr>
        <p:grpSpPr>
          <a:xfrm>
            <a:off x="5063224" y="1313339"/>
            <a:ext cx="3459829" cy="2670551"/>
            <a:chOff x="3553042" y="1657806"/>
            <a:chExt cx="3461100" cy="2671532"/>
          </a:xfrm>
        </p:grpSpPr>
        <p:sp>
          <p:nvSpPr>
            <p:cNvPr id="26" name="Google Shape;26;p3"/>
            <p:cNvSpPr/>
            <p:nvPr/>
          </p:nvSpPr>
          <p:spPr>
            <a:xfrm>
              <a:off x="4856024" y="3625653"/>
              <a:ext cx="944700" cy="663300"/>
            </a:xfrm>
            <a:prstGeom prst="trapezoid">
              <a:avLst>
                <a:gd fmla="val 2500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10800000">
              <a:off x="4953871" y="3681997"/>
              <a:ext cx="400200" cy="606600"/>
            </a:xfrm>
            <a:prstGeom prst="triangle">
              <a:avLst>
                <a:gd fmla="val 96745"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a:off x="4767796" y="3681816"/>
              <a:ext cx="163500" cy="606600"/>
            </a:xfrm>
            <a:prstGeom prst="triangle">
              <a:avLst>
                <a:gd fmla="val 98558" name="adj"/>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10800000">
              <a:off x="4678237" y="4276102"/>
              <a:ext cx="1210800" cy="45600"/>
            </a:xfrm>
            <a:prstGeom prst="roundRect">
              <a:avLst>
                <a:gd fmla="val 50000" name="adj"/>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10800000">
              <a:off x="4668343" y="4283738"/>
              <a:ext cx="1230600" cy="45600"/>
            </a:xfrm>
            <a:prstGeom prst="roundRect">
              <a:avLst>
                <a:gd fmla="val 50000" name="adj"/>
              </a:avLst>
            </a:prstGeom>
            <a:solidFill>
              <a:srgbClr val="B7B7B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a:off x="4926950" y="3681915"/>
              <a:ext cx="42900" cy="594300"/>
            </a:xfrm>
            <a:prstGeom prst="rect">
              <a:avLst/>
            </a:prstGeom>
            <a:solidFill>
              <a:srgbClr val="999999"/>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a:off x="3553042" y="1674645"/>
              <a:ext cx="3461100" cy="2014500"/>
            </a:xfrm>
            <a:prstGeom prst="roundRect">
              <a:avLst>
                <a:gd fmla="val 1882"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a:off x="3553042" y="1657806"/>
              <a:ext cx="3461100" cy="2014500"/>
            </a:xfrm>
            <a:prstGeom prst="roundRect">
              <a:avLst>
                <a:gd fmla="val 1764" name="adj"/>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Component Detail" id="34" name="Google Shape;34;p3"/>
          <p:cNvPicPr preferRelativeResize="0"/>
          <p:nvPr/>
        </p:nvPicPr>
        <p:blipFill rotWithShape="1">
          <a:blip r:embed="rId2">
            <a:alphaModFix/>
          </a:blip>
          <a:srcRect b="25076" l="0" r="0" t="0"/>
          <a:stretch/>
        </p:blipFill>
        <p:spPr>
          <a:xfrm>
            <a:off x="5161725" y="1399791"/>
            <a:ext cx="3262825" cy="1833425"/>
          </a:xfrm>
          <a:prstGeom prst="rect">
            <a:avLst/>
          </a:prstGeom>
          <a:noFill/>
          <a:ln>
            <a:noFill/>
          </a:ln>
        </p:spPr>
      </p:pic>
      <p:sp>
        <p:nvSpPr>
          <p:cNvPr id="35" name="Google Shape;35;p3"/>
          <p:cNvSpPr/>
          <p:nvPr/>
        </p:nvSpPr>
        <p:spPr>
          <a:xfrm flipH="1">
            <a:off x="5156196" y="1401826"/>
            <a:ext cx="3268577" cy="1812993"/>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6" name="Google Shape;36;p3"/>
          <p:cNvGrpSpPr/>
          <p:nvPr/>
        </p:nvGrpSpPr>
        <p:grpSpPr>
          <a:xfrm>
            <a:off x="7666681" y="2077877"/>
            <a:ext cx="1148179" cy="2282764"/>
            <a:chOff x="7666681" y="2077877"/>
            <a:chExt cx="1148179" cy="2282764"/>
          </a:xfrm>
        </p:grpSpPr>
        <p:grpSp>
          <p:nvGrpSpPr>
            <p:cNvPr id="37" name="Google Shape;37;p3"/>
            <p:cNvGrpSpPr/>
            <p:nvPr/>
          </p:nvGrpSpPr>
          <p:grpSpPr>
            <a:xfrm>
              <a:off x="7666681" y="2077877"/>
              <a:ext cx="1148179" cy="2282764"/>
              <a:chOff x="3983627" y="1676395"/>
              <a:chExt cx="1449538" cy="2881914"/>
            </a:xfrm>
          </p:grpSpPr>
          <p:sp>
            <p:nvSpPr>
              <p:cNvPr id="38" name="Google Shape;38;p3"/>
              <p:cNvSpPr/>
              <p:nvPr/>
            </p:nvSpPr>
            <p:spPr>
              <a:xfrm rot="-5400000">
                <a:off x="3276827" y="2404608"/>
                <a:ext cx="2860500" cy="1446900"/>
              </a:xfrm>
              <a:prstGeom prst="roundRect">
                <a:avLst>
                  <a:gd fmla="val 4551" name="adj"/>
                </a:avLst>
              </a:prstGeom>
              <a:solidFill>
                <a:srgbClr val="666666"/>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9" name="Google Shape;39;p3"/>
              <p:cNvSpPr/>
              <p:nvPr/>
            </p:nvSpPr>
            <p:spPr>
              <a:xfrm rot="-5400000">
                <a:off x="3279465" y="2383195"/>
                <a:ext cx="2860500" cy="1446900"/>
              </a:xfrm>
              <a:prstGeom prst="roundRect">
                <a:avLst>
                  <a:gd fmla="val 4551" name="adj"/>
                </a:avLst>
              </a:prstGeom>
              <a:solidFill>
                <a:srgbClr val="33333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p:cNvSpPr/>
              <p:nvPr/>
            </p:nvSpPr>
            <p:spPr>
              <a:xfrm>
                <a:off x="4473243" y="4318802"/>
                <a:ext cx="472800" cy="76800"/>
              </a:xfrm>
              <a:prstGeom prst="roundRect">
                <a:avLst>
                  <a:gd fmla="val 50000" name="adj"/>
                </a:avLst>
              </a:prstGeom>
              <a:solidFill>
                <a:srgbClr val="4B4B4B"/>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descr="Mobile View" id="41" name="Google Shape;41;p3"/>
            <p:cNvPicPr preferRelativeResize="0"/>
            <p:nvPr/>
          </p:nvPicPr>
          <p:blipFill rotWithShape="1">
            <a:blip r:embed="rId3">
              <a:alphaModFix/>
            </a:blip>
            <a:srcRect b="4371" l="0" r="0" t="4362"/>
            <a:stretch/>
          </p:blipFill>
          <p:spPr>
            <a:xfrm>
              <a:off x="7720839" y="2222723"/>
              <a:ext cx="1037555" cy="1833418"/>
            </a:xfrm>
            <a:prstGeom prst="rect">
              <a:avLst/>
            </a:prstGeom>
            <a:noFill/>
            <a:ln>
              <a:noFill/>
            </a:ln>
          </p:spPr>
        </p:pic>
        <p:sp>
          <p:nvSpPr>
            <p:cNvPr id="42" name="Google Shape;42;p3"/>
            <p:cNvSpPr/>
            <p:nvPr/>
          </p:nvSpPr>
          <p:spPr>
            <a:xfrm flipH="1">
              <a:off x="7722342" y="2222973"/>
              <a:ext cx="1037700" cy="1833000"/>
            </a:xfrm>
            <a:prstGeom prst="rtTriangle">
              <a:avLst/>
            </a:prstGeom>
            <a:solidFill>
              <a:srgbClr val="000000">
                <a:alpha val="30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43" name="Shape 43"/>
        <p:cNvGrpSpPr/>
        <p:nvPr/>
      </p:nvGrpSpPr>
      <p:grpSpPr>
        <a:xfrm>
          <a:off x="0" y="0"/>
          <a:ext cx="0" cy="0"/>
          <a:chOff x="0" y="0"/>
          <a:chExt cx="0" cy="0"/>
        </a:xfrm>
      </p:grpSpPr>
      <p:grpSp>
        <p:nvGrpSpPr>
          <p:cNvPr id="44" name="Google Shape;44;p4"/>
          <p:cNvGrpSpPr/>
          <p:nvPr/>
        </p:nvGrpSpPr>
        <p:grpSpPr>
          <a:xfrm>
            <a:off x="830392" y="1191256"/>
            <a:ext cx="745763" cy="45826"/>
            <a:chOff x="4580561" y="2589004"/>
            <a:chExt cx="1064464" cy="25200"/>
          </a:xfrm>
        </p:grpSpPr>
        <p:sp>
          <p:nvSpPr>
            <p:cNvPr id="45" name="Google Shape;45;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7" name="Google Shape;47;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48" name="Google Shape;48;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9" name="Shape 49"/>
        <p:cNvGrpSpPr/>
        <p:nvPr/>
      </p:nvGrpSpPr>
      <p:grpSpPr>
        <a:xfrm>
          <a:off x="0" y="0"/>
          <a:ext cx="0" cy="0"/>
          <a:chOff x="0" y="0"/>
          <a:chExt cx="0" cy="0"/>
        </a:xfrm>
      </p:grpSpPr>
      <p:sp>
        <p:nvSpPr>
          <p:cNvPr id="50" name="Google Shape;50;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1" name="Google Shape;51;p5"/>
          <p:cNvGrpSpPr/>
          <p:nvPr/>
        </p:nvGrpSpPr>
        <p:grpSpPr>
          <a:xfrm>
            <a:off x="830392" y="1191256"/>
            <a:ext cx="745763" cy="45826"/>
            <a:chOff x="4580561" y="2589004"/>
            <a:chExt cx="1064464" cy="25200"/>
          </a:xfrm>
        </p:grpSpPr>
        <p:sp>
          <p:nvSpPr>
            <p:cNvPr id="52" name="Google Shape;52;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4" name="Google Shape;54;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55" name="Google Shape;55;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6" name="Google Shape;56;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7" name="Shape 57"/>
        <p:cNvGrpSpPr/>
        <p:nvPr/>
      </p:nvGrpSpPr>
      <p:grpSpPr>
        <a:xfrm>
          <a:off x="0" y="0"/>
          <a:ext cx="0" cy="0"/>
          <a:chOff x="0" y="0"/>
          <a:chExt cx="0" cy="0"/>
        </a:xfrm>
      </p:grpSpPr>
      <p:sp>
        <p:nvSpPr>
          <p:cNvPr id="58" name="Google Shape;58;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59" name="Google Shape;59;p6"/>
          <p:cNvGrpSpPr/>
          <p:nvPr/>
        </p:nvGrpSpPr>
        <p:grpSpPr>
          <a:xfrm>
            <a:off x="830392" y="1191256"/>
            <a:ext cx="745763" cy="45826"/>
            <a:chOff x="4580561" y="2589004"/>
            <a:chExt cx="1064464" cy="25200"/>
          </a:xfrm>
        </p:grpSpPr>
        <p:sp>
          <p:nvSpPr>
            <p:cNvPr id="60" name="Google Shape;60;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2" name="Google Shape;62;p6"/>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63" name="Google Shape;63;p6"/>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4" name="Google Shape;64;p6"/>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65" name="Google Shape;65;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66" name="Shape 66"/>
        <p:cNvGrpSpPr/>
        <p:nvPr/>
      </p:nvGrpSpPr>
      <p:grpSpPr>
        <a:xfrm>
          <a:off x="0" y="0"/>
          <a:ext cx="0" cy="0"/>
          <a:chOff x="0" y="0"/>
          <a:chExt cx="0" cy="0"/>
        </a:xfrm>
      </p:grpSpPr>
      <p:sp>
        <p:nvSpPr>
          <p:cNvPr id="67" name="Google Shape;67;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8" name="Google Shape;68;p7"/>
          <p:cNvGrpSpPr/>
          <p:nvPr/>
        </p:nvGrpSpPr>
        <p:grpSpPr>
          <a:xfrm>
            <a:off x="830392" y="1191256"/>
            <a:ext cx="745763" cy="45826"/>
            <a:chOff x="4580561" y="2589004"/>
            <a:chExt cx="1064464" cy="25200"/>
          </a:xfrm>
        </p:grpSpPr>
        <p:sp>
          <p:nvSpPr>
            <p:cNvPr id="69" name="Google Shape;69;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0" name="Google Shape;70;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1" name="Google Shape;71;p7"/>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72" name="Google Shape;72;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6" name="Shape 76"/>
        <p:cNvGrpSpPr/>
        <p:nvPr/>
      </p:nvGrpSpPr>
      <p:grpSpPr>
        <a:xfrm>
          <a:off x="0" y="0"/>
          <a:ext cx="0" cy="0"/>
          <a:chOff x="0" y="0"/>
          <a:chExt cx="0" cy="0"/>
        </a:xfrm>
      </p:grpSpPr>
      <p:sp>
        <p:nvSpPr>
          <p:cNvPr id="77" name="Google Shape;7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8" name="Google Shape;78;p9"/>
          <p:cNvGrpSpPr/>
          <p:nvPr/>
        </p:nvGrpSpPr>
        <p:grpSpPr>
          <a:xfrm>
            <a:off x="830392" y="1191256"/>
            <a:ext cx="745763" cy="45826"/>
            <a:chOff x="4580561" y="2589004"/>
            <a:chExt cx="1064464" cy="25200"/>
          </a:xfrm>
        </p:grpSpPr>
        <p:sp>
          <p:nvSpPr>
            <p:cNvPr id="79" name="Google Shape;7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1" name="Google Shape;81;p9"/>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3000"/>
              <a:buNone/>
              <a:defRPr sz="3000">
                <a:solidFill>
                  <a:schemeClr val="dk2"/>
                </a:solidFill>
              </a:defRPr>
            </a:lvl1pPr>
            <a:lvl2pPr lvl="1">
              <a:spcBef>
                <a:spcPts val="0"/>
              </a:spcBef>
              <a:spcAft>
                <a:spcPts val="0"/>
              </a:spcAft>
              <a:buClr>
                <a:schemeClr val="dk2"/>
              </a:buClr>
              <a:buSzPts val="3000"/>
              <a:buNone/>
              <a:defRPr sz="3000">
                <a:solidFill>
                  <a:schemeClr val="dk2"/>
                </a:solidFill>
              </a:defRPr>
            </a:lvl2pPr>
            <a:lvl3pPr lvl="2">
              <a:spcBef>
                <a:spcPts val="0"/>
              </a:spcBef>
              <a:spcAft>
                <a:spcPts val="0"/>
              </a:spcAft>
              <a:buClr>
                <a:schemeClr val="dk2"/>
              </a:buClr>
              <a:buSzPts val="3000"/>
              <a:buNone/>
              <a:defRPr sz="3000">
                <a:solidFill>
                  <a:schemeClr val="dk2"/>
                </a:solidFill>
              </a:defRPr>
            </a:lvl3pPr>
            <a:lvl4pPr lvl="3">
              <a:spcBef>
                <a:spcPts val="0"/>
              </a:spcBef>
              <a:spcAft>
                <a:spcPts val="0"/>
              </a:spcAft>
              <a:buClr>
                <a:schemeClr val="dk2"/>
              </a:buClr>
              <a:buSzPts val="3000"/>
              <a:buNone/>
              <a:defRPr sz="3000">
                <a:solidFill>
                  <a:schemeClr val="dk2"/>
                </a:solidFill>
              </a:defRPr>
            </a:lvl4pPr>
            <a:lvl5pPr lvl="4">
              <a:spcBef>
                <a:spcPts val="0"/>
              </a:spcBef>
              <a:spcAft>
                <a:spcPts val="0"/>
              </a:spcAft>
              <a:buClr>
                <a:schemeClr val="dk2"/>
              </a:buClr>
              <a:buSzPts val="3000"/>
              <a:buNone/>
              <a:defRPr sz="3000">
                <a:solidFill>
                  <a:schemeClr val="dk2"/>
                </a:solidFill>
              </a:defRPr>
            </a:lvl5pPr>
            <a:lvl6pPr lvl="5">
              <a:spcBef>
                <a:spcPts val="0"/>
              </a:spcBef>
              <a:spcAft>
                <a:spcPts val="0"/>
              </a:spcAft>
              <a:buClr>
                <a:schemeClr val="dk2"/>
              </a:buClr>
              <a:buSzPts val="3000"/>
              <a:buNone/>
              <a:defRPr sz="3000">
                <a:solidFill>
                  <a:schemeClr val="dk2"/>
                </a:solidFill>
              </a:defRPr>
            </a:lvl6pPr>
            <a:lvl7pPr lvl="6">
              <a:spcBef>
                <a:spcPts val="0"/>
              </a:spcBef>
              <a:spcAft>
                <a:spcPts val="0"/>
              </a:spcAft>
              <a:buClr>
                <a:schemeClr val="dk2"/>
              </a:buClr>
              <a:buSzPts val="3000"/>
              <a:buNone/>
              <a:defRPr sz="3000">
                <a:solidFill>
                  <a:schemeClr val="dk2"/>
                </a:solidFill>
              </a:defRPr>
            </a:lvl7pPr>
            <a:lvl8pPr lvl="7">
              <a:spcBef>
                <a:spcPts val="0"/>
              </a:spcBef>
              <a:spcAft>
                <a:spcPts val="0"/>
              </a:spcAft>
              <a:buClr>
                <a:schemeClr val="dk2"/>
              </a:buClr>
              <a:buSzPts val="3000"/>
              <a:buNone/>
              <a:defRPr sz="3000">
                <a:solidFill>
                  <a:schemeClr val="dk2"/>
                </a:solidFill>
              </a:defRPr>
            </a:lvl8pPr>
            <a:lvl9pPr lvl="8">
              <a:spcBef>
                <a:spcPts val="0"/>
              </a:spcBef>
              <a:spcAft>
                <a:spcPts val="0"/>
              </a:spcAft>
              <a:buClr>
                <a:schemeClr val="dk2"/>
              </a:buClr>
              <a:buSzPts val="3000"/>
              <a:buNone/>
              <a:defRPr sz="3000">
                <a:solidFill>
                  <a:schemeClr val="dk2"/>
                </a:solidFill>
              </a:defRPr>
            </a:lvl9pPr>
          </a:lstStyle>
          <a:p/>
        </p:txBody>
      </p:sp>
      <p:sp>
        <p:nvSpPr>
          <p:cNvPr id="82" name="Google Shape;82;p9"/>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3" name="Google Shape;83;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84" name="Shape 84"/>
        <p:cNvGrpSpPr/>
        <p:nvPr/>
      </p:nvGrpSpPr>
      <p:grpSpPr>
        <a:xfrm>
          <a:off x="0" y="0"/>
          <a:ext cx="0" cy="0"/>
          <a:chOff x="0" y="0"/>
          <a:chExt cx="0" cy="0"/>
        </a:xfrm>
      </p:grpSpPr>
      <p:grpSp>
        <p:nvGrpSpPr>
          <p:cNvPr id="85" name="Google Shape;85;p10"/>
          <p:cNvGrpSpPr/>
          <p:nvPr/>
        </p:nvGrpSpPr>
        <p:grpSpPr>
          <a:xfrm>
            <a:off x="830392" y="4169130"/>
            <a:ext cx="745763" cy="45826"/>
            <a:chOff x="4580561" y="2589004"/>
            <a:chExt cx="1064464" cy="25200"/>
          </a:xfrm>
        </p:grpSpPr>
        <p:sp>
          <p:nvSpPr>
            <p:cNvPr id="86" name="Google Shape;86;p10"/>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10"/>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8" name="Google Shape;88;p10"/>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000"/>
              <a:buNone/>
              <a:defRPr sz="3000">
                <a:solidFill>
                  <a:schemeClr val="lt1"/>
                </a:solidFill>
              </a:defRPr>
            </a:lvl1pPr>
            <a:lvl2pPr lvl="1">
              <a:spcBef>
                <a:spcPts val="0"/>
              </a:spcBef>
              <a:spcAft>
                <a:spcPts val="0"/>
              </a:spcAft>
              <a:buClr>
                <a:schemeClr val="lt1"/>
              </a:buClr>
              <a:buSzPts val="3000"/>
              <a:buNone/>
              <a:defRPr sz="3000">
                <a:solidFill>
                  <a:schemeClr val="lt1"/>
                </a:solidFill>
              </a:defRPr>
            </a:lvl2pPr>
            <a:lvl3pPr lvl="2">
              <a:spcBef>
                <a:spcPts val="0"/>
              </a:spcBef>
              <a:spcAft>
                <a:spcPts val="0"/>
              </a:spcAft>
              <a:buClr>
                <a:schemeClr val="lt1"/>
              </a:buClr>
              <a:buSzPts val="3000"/>
              <a:buNone/>
              <a:defRPr sz="3000">
                <a:solidFill>
                  <a:schemeClr val="lt1"/>
                </a:solidFill>
              </a:defRPr>
            </a:lvl3pPr>
            <a:lvl4pPr lvl="3">
              <a:spcBef>
                <a:spcPts val="0"/>
              </a:spcBef>
              <a:spcAft>
                <a:spcPts val="0"/>
              </a:spcAft>
              <a:buClr>
                <a:schemeClr val="lt1"/>
              </a:buClr>
              <a:buSzPts val="3000"/>
              <a:buNone/>
              <a:defRPr sz="3000">
                <a:solidFill>
                  <a:schemeClr val="lt1"/>
                </a:solidFill>
              </a:defRPr>
            </a:lvl4pPr>
            <a:lvl5pPr lvl="4">
              <a:spcBef>
                <a:spcPts val="0"/>
              </a:spcBef>
              <a:spcAft>
                <a:spcPts val="0"/>
              </a:spcAft>
              <a:buClr>
                <a:schemeClr val="lt1"/>
              </a:buClr>
              <a:buSzPts val="3000"/>
              <a:buNone/>
              <a:defRPr sz="3000">
                <a:solidFill>
                  <a:schemeClr val="lt1"/>
                </a:solidFill>
              </a:defRPr>
            </a:lvl5pPr>
            <a:lvl6pPr lvl="5">
              <a:spcBef>
                <a:spcPts val="0"/>
              </a:spcBef>
              <a:spcAft>
                <a:spcPts val="0"/>
              </a:spcAft>
              <a:buClr>
                <a:schemeClr val="lt1"/>
              </a:buClr>
              <a:buSzPts val="3000"/>
              <a:buNone/>
              <a:defRPr sz="3000">
                <a:solidFill>
                  <a:schemeClr val="lt1"/>
                </a:solidFill>
              </a:defRPr>
            </a:lvl6pPr>
            <a:lvl7pPr lvl="6">
              <a:spcBef>
                <a:spcPts val="0"/>
              </a:spcBef>
              <a:spcAft>
                <a:spcPts val="0"/>
              </a:spcAft>
              <a:buClr>
                <a:schemeClr val="lt1"/>
              </a:buClr>
              <a:buSzPts val="3000"/>
              <a:buNone/>
              <a:defRPr sz="3000">
                <a:solidFill>
                  <a:schemeClr val="lt1"/>
                </a:solidFill>
              </a:defRPr>
            </a:lvl7pPr>
            <a:lvl8pPr lvl="7">
              <a:spcBef>
                <a:spcPts val="0"/>
              </a:spcBef>
              <a:spcAft>
                <a:spcPts val="0"/>
              </a:spcAft>
              <a:buClr>
                <a:schemeClr val="lt1"/>
              </a:buClr>
              <a:buSzPts val="3000"/>
              <a:buNone/>
              <a:defRPr sz="3000">
                <a:solidFill>
                  <a:schemeClr val="lt1"/>
                </a:solidFill>
              </a:defRPr>
            </a:lvl8pPr>
            <a:lvl9pPr lvl="8">
              <a:spcBef>
                <a:spcPts val="0"/>
              </a:spcBef>
              <a:spcAft>
                <a:spcPts val="0"/>
              </a:spcAft>
              <a:buClr>
                <a:schemeClr val="lt1"/>
              </a:buClr>
              <a:buSzPts val="3000"/>
              <a:buNone/>
              <a:defRPr sz="3000">
                <a:solidFill>
                  <a:schemeClr val="lt1"/>
                </a:solidFill>
              </a:defRPr>
            </a:lvl9pPr>
          </a:lstStyle>
          <a:p/>
        </p:txBody>
      </p:sp>
      <p:sp>
        <p:nvSpPr>
          <p:cNvPr id="89" name="Google Shape;89;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1.png"/><Relationship Id="rId4" Type="http://schemas.openxmlformats.org/officeDocument/2006/relationships/image" Target="../media/image1.png"/><Relationship Id="rId5" Type="http://schemas.openxmlformats.org/officeDocument/2006/relationships/image" Target="../media/image3.png"/><Relationship Id="rId6" Type="http://schemas.openxmlformats.org/officeDocument/2006/relationships/image" Target="../media/image4.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0.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9.png"/><Relationship Id="rId4" Type="http://schemas.openxmlformats.org/officeDocument/2006/relationships/image" Target="../media/image6.png"/><Relationship Id="rId5"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4" name="Shape 134"/>
        <p:cNvGrpSpPr/>
        <p:nvPr/>
      </p:nvGrpSpPr>
      <p:grpSpPr>
        <a:xfrm>
          <a:off x="0" y="0"/>
          <a:ext cx="0" cy="0"/>
          <a:chOff x="0" y="0"/>
          <a:chExt cx="0" cy="0"/>
        </a:xfrm>
      </p:grpSpPr>
      <p:pic>
        <p:nvPicPr>
          <p:cNvPr descr="Open Chromebook laptop computer" id="135" name="Google Shape;135;p17"/>
          <p:cNvPicPr preferRelativeResize="0"/>
          <p:nvPr/>
        </p:nvPicPr>
        <p:blipFill rotWithShape="1">
          <a:blip r:embed="rId3">
            <a:alphaModFix/>
          </a:blip>
          <a:srcRect b="0" l="0" r="3344" t="0"/>
          <a:stretch/>
        </p:blipFill>
        <p:spPr>
          <a:xfrm>
            <a:off x="4606900" y="1399750"/>
            <a:ext cx="4537098" cy="2822399"/>
          </a:xfrm>
          <a:prstGeom prst="rect">
            <a:avLst/>
          </a:prstGeom>
          <a:noFill/>
          <a:ln>
            <a:noFill/>
          </a:ln>
        </p:spPr>
      </p:pic>
      <p:pic>
        <p:nvPicPr>
          <p:cNvPr descr="Component Detail" id="136" name="Google Shape;136;p17"/>
          <p:cNvPicPr preferRelativeResize="0"/>
          <p:nvPr/>
        </p:nvPicPr>
        <p:blipFill rotWithShape="1">
          <a:blip r:embed="rId4">
            <a:alphaModFix/>
          </a:blip>
          <a:srcRect b="20500" l="0" r="0" t="3655"/>
          <a:stretch/>
        </p:blipFill>
        <p:spPr>
          <a:xfrm>
            <a:off x="5181200" y="1645500"/>
            <a:ext cx="3471224" cy="1974601"/>
          </a:xfrm>
          <a:prstGeom prst="rect">
            <a:avLst/>
          </a:prstGeom>
          <a:noFill/>
          <a:ln>
            <a:noFill/>
          </a:ln>
        </p:spPr>
      </p:pic>
      <p:pic>
        <p:nvPicPr>
          <p:cNvPr descr="Portrait-oriented black smaptphone" id="137" name="Google Shape;137;p17"/>
          <p:cNvPicPr preferRelativeResize="0"/>
          <p:nvPr/>
        </p:nvPicPr>
        <p:blipFill rotWithShape="1">
          <a:blip r:embed="rId5">
            <a:alphaModFix/>
          </a:blip>
          <a:srcRect b="0" l="0" r="19980" t="0"/>
          <a:stretch/>
        </p:blipFill>
        <p:spPr>
          <a:xfrm>
            <a:off x="8220926" y="2149750"/>
            <a:ext cx="923075" cy="2265601"/>
          </a:xfrm>
          <a:prstGeom prst="rect">
            <a:avLst/>
          </a:prstGeom>
          <a:noFill/>
          <a:ln>
            <a:noFill/>
          </a:ln>
          <a:effectLst>
            <a:reflection blurRad="0" dir="0" dist="0" endA="0" endPos="4000" fadeDir="5400012" kx="0" rotWithShape="0" algn="bl" stA="20000" stPos="0" sy="-100000" ky="0"/>
          </a:effectLst>
        </p:spPr>
      </p:pic>
      <p:sp>
        <p:nvSpPr>
          <p:cNvPr id="138" name="Google Shape;138;p17"/>
          <p:cNvSpPr txBox="1"/>
          <p:nvPr>
            <p:ph type="ctrTitle"/>
          </p:nvPr>
        </p:nvSpPr>
        <p:spPr>
          <a:xfrm>
            <a:off x="470550" y="1492675"/>
            <a:ext cx="3614700" cy="1974600"/>
          </a:xfrm>
          <a:prstGeom prst="rect">
            <a:avLst/>
          </a:prstGeom>
        </p:spPr>
        <p:txBody>
          <a:bodyPr anchorCtr="0" anchor="b" bIns="91425" lIns="91425" spcFirstLastPara="1" rIns="91425" wrap="square" tIns="91425">
            <a:noAutofit/>
          </a:bodyPr>
          <a:lstStyle/>
          <a:p>
            <a:pPr indent="0" lvl="0" marL="0" rtl="0" algn="just">
              <a:spcBef>
                <a:spcPts val="0"/>
              </a:spcBef>
              <a:spcAft>
                <a:spcPts val="0"/>
              </a:spcAft>
              <a:buNone/>
            </a:pPr>
            <a:r>
              <a:rPr lang="en" sz="3000"/>
              <a:t>Automatic Attendance Monitoring System</a:t>
            </a:r>
            <a:r>
              <a:rPr lang="en" sz="3400"/>
              <a:t> using AI</a:t>
            </a:r>
            <a:endParaRPr sz="3400"/>
          </a:p>
        </p:txBody>
      </p:sp>
      <p:sp>
        <p:nvSpPr>
          <p:cNvPr id="139" name="Google Shape;139;p17"/>
          <p:cNvSpPr txBox="1"/>
          <p:nvPr>
            <p:ph idx="1" type="subTitle"/>
          </p:nvPr>
        </p:nvSpPr>
        <p:spPr>
          <a:xfrm>
            <a:off x="470550" y="3567150"/>
            <a:ext cx="3787800" cy="1109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201CS118 - ARUN K</a:t>
            </a:r>
            <a:endParaRPr/>
          </a:p>
          <a:p>
            <a:pPr indent="0" lvl="0" marL="0" rtl="0" algn="l">
              <a:spcBef>
                <a:spcPts val="0"/>
              </a:spcBef>
              <a:spcAft>
                <a:spcPts val="0"/>
              </a:spcAft>
              <a:buNone/>
            </a:pPr>
            <a:r>
              <a:rPr lang="en"/>
              <a:t>201CS117 - ANUPRAKASH S</a:t>
            </a:r>
            <a:endParaRPr/>
          </a:p>
          <a:p>
            <a:pPr indent="0" lvl="0" marL="0" rtl="0" algn="l">
              <a:spcBef>
                <a:spcPts val="0"/>
              </a:spcBef>
              <a:spcAft>
                <a:spcPts val="0"/>
              </a:spcAft>
              <a:buNone/>
            </a:pPr>
            <a:r>
              <a:rPr lang="en"/>
              <a:t>201CS221 - MUHAMMED THAHA A I </a:t>
            </a:r>
            <a:endParaRPr/>
          </a:p>
        </p:txBody>
      </p:sp>
      <p:pic>
        <p:nvPicPr>
          <p:cNvPr descr="Mobile View" id="140" name="Google Shape;140;p17"/>
          <p:cNvPicPr preferRelativeResize="0"/>
          <p:nvPr/>
        </p:nvPicPr>
        <p:blipFill rotWithShape="1">
          <a:blip r:embed="rId6">
            <a:alphaModFix/>
          </a:blip>
          <a:srcRect b="16352" l="-384" r="23473" t="0"/>
          <a:stretch/>
        </p:blipFill>
        <p:spPr>
          <a:xfrm>
            <a:off x="8271300" y="2337575"/>
            <a:ext cx="872700" cy="1837574"/>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26"/>
          <p:cNvSpPr txBox="1"/>
          <p:nvPr>
            <p:ph type="title"/>
          </p:nvPr>
        </p:nvSpPr>
        <p:spPr>
          <a:xfrm>
            <a:off x="727650" y="140897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195" name="Google Shape;195;p26"/>
          <p:cNvSpPr txBox="1"/>
          <p:nvPr>
            <p:ph idx="1" type="body"/>
          </p:nvPr>
        </p:nvSpPr>
        <p:spPr>
          <a:xfrm>
            <a:off x="588925" y="1085200"/>
            <a:ext cx="7688700" cy="4666200"/>
          </a:xfrm>
          <a:prstGeom prst="rect">
            <a:avLst/>
          </a:prstGeom>
        </p:spPr>
        <p:txBody>
          <a:bodyPr anchorCtr="0" anchor="t" bIns="91425" lIns="91425" spcFirstLastPara="1" rIns="91425" wrap="square" tIns="91425">
            <a:noAutofit/>
          </a:bodyPr>
          <a:lstStyle/>
          <a:p>
            <a:pPr indent="0" lvl="0" marL="0" marR="88900" rtl="0" algn="just">
              <a:lnSpc>
                <a:spcPct val="121000"/>
              </a:lnSpc>
              <a:spcBef>
                <a:spcPts val="0"/>
              </a:spcBef>
              <a:spcAft>
                <a:spcPts val="0"/>
              </a:spcAft>
              <a:buNone/>
            </a:pPr>
            <a:r>
              <a:t/>
            </a:r>
            <a:endParaRPr b="1" sz="1400">
              <a:solidFill>
                <a:srgbClr val="202124"/>
              </a:solidFill>
              <a:highlight>
                <a:srgbClr val="FFFFFF"/>
              </a:highlight>
              <a:latin typeface="Times New Roman"/>
              <a:ea typeface="Times New Roman"/>
              <a:cs typeface="Times New Roman"/>
              <a:sym typeface="Times New Roman"/>
            </a:endParaRPr>
          </a:p>
          <a:p>
            <a:pPr indent="0" lvl="0" marL="0" marR="88900" rtl="0" algn="just">
              <a:lnSpc>
                <a:spcPct val="121000"/>
              </a:lnSpc>
              <a:spcBef>
                <a:spcPts val="0"/>
              </a:spcBef>
              <a:spcAft>
                <a:spcPts val="0"/>
              </a:spcAft>
              <a:buNone/>
            </a:pPr>
            <a:r>
              <a:t/>
            </a:r>
            <a:endParaRPr b="1" sz="1400">
              <a:solidFill>
                <a:srgbClr val="202124"/>
              </a:solidFill>
              <a:highlight>
                <a:srgbClr val="FFFFFF"/>
              </a:highlight>
              <a:latin typeface="Times New Roman"/>
              <a:ea typeface="Times New Roman"/>
              <a:cs typeface="Times New Roman"/>
              <a:sym typeface="Times New Roman"/>
            </a:endParaRPr>
          </a:p>
          <a:p>
            <a:pPr indent="0" lvl="0" marL="0" marR="88900" rtl="0" algn="just">
              <a:lnSpc>
                <a:spcPct val="121000"/>
              </a:lnSpc>
              <a:spcBef>
                <a:spcPts val="0"/>
              </a:spcBef>
              <a:spcAft>
                <a:spcPts val="0"/>
              </a:spcAft>
              <a:buNone/>
            </a:pPr>
            <a:r>
              <a:t/>
            </a:r>
            <a:endParaRPr b="1" sz="1400">
              <a:solidFill>
                <a:srgbClr val="202124"/>
              </a:solidFill>
              <a:highlight>
                <a:srgbClr val="FFFFFF"/>
              </a:highlight>
              <a:latin typeface="Times New Roman"/>
              <a:ea typeface="Times New Roman"/>
              <a:cs typeface="Times New Roman"/>
              <a:sym typeface="Times New Roman"/>
            </a:endParaRPr>
          </a:p>
          <a:p>
            <a:pPr indent="0" lvl="0" marL="0" marR="88900" rtl="0" algn="just">
              <a:lnSpc>
                <a:spcPct val="121000"/>
              </a:lnSpc>
              <a:spcBef>
                <a:spcPts val="0"/>
              </a:spcBef>
              <a:spcAft>
                <a:spcPts val="0"/>
              </a:spcAft>
              <a:buNone/>
            </a:pPr>
            <a:r>
              <a:rPr lang="en" sz="900">
                <a:solidFill>
                  <a:srgbClr val="202124"/>
                </a:solidFill>
                <a:highlight>
                  <a:srgbClr val="FFFFFF"/>
                </a:highlight>
                <a:latin typeface="Arial"/>
                <a:ea typeface="Arial"/>
                <a:cs typeface="Arial"/>
                <a:sym typeface="Arial"/>
              </a:rPr>
              <a:t>      </a:t>
            </a:r>
            <a:endParaRPr sz="900">
              <a:solidFill>
                <a:srgbClr val="202124"/>
              </a:solidFill>
              <a:highlight>
                <a:srgbClr val="FFFFFF"/>
              </a:highlight>
              <a:latin typeface="Arial"/>
              <a:ea typeface="Arial"/>
              <a:cs typeface="Arial"/>
              <a:sym typeface="Arial"/>
            </a:endParaRPr>
          </a:p>
          <a:p>
            <a:pPr indent="0" lvl="0" marL="0" rtl="0" algn="l">
              <a:spcBef>
                <a:spcPts val="0"/>
              </a:spcBef>
              <a:spcAft>
                <a:spcPts val="0"/>
              </a:spcAft>
              <a:buNone/>
            </a:pPr>
            <a:r>
              <a:rPr lang="en" sz="1250">
                <a:solidFill>
                  <a:srgbClr val="000000"/>
                </a:solidFill>
                <a:latin typeface="Arial"/>
                <a:ea typeface="Arial"/>
                <a:cs typeface="Arial"/>
                <a:sym typeface="Arial"/>
              </a:rPr>
              <a:t>[1] H. Kopetz, “Internet of things,” in Real-time systems. Springer, 2011, pp. 307–323. </a:t>
            </a:r>
            <a:endParaRPr sz="1250">
              <a:solidFill>
                <a:srgbClr val="000000"/>
              </a:solidFill>
              <a:latin typeface="Arial"/>
              <a:ea typeface="Arial"/>
              <a:cs typeface="Arial"/>
              <a:sym typeface="Arial"/>
            </a:endParaRPr>
          </a:p>
          <a:p>
            <a:pPr indent="0" lvl="0" marL="0" rtl="0" algn="l">
              <a:spcBef>
                <a:spcPts val="0"/>
              </a:spcBef>
              <a:spcAft>
                <a:spcPts val="0"/>
              </a:spcAft>
              <a:buNone/>
            </a:pPr>
            <a:r>
              <a:t/>
            </a:r>
            <a:endParaRPr sz="1250">
              <a:solidFill>
                <a:srgbClr val="000000"/>
              </a:solidFill>
              <a:latin typeface="Arial"/>
              <a:ea typeface="Arial"/>
              <a:cs typeface="Arial"/>
              <a:sym typeface="Arial"/>
            </a:endParaRPr>
          </a:p>
          <a:p>
            <a:pPr indent="0" lvl="0" marL="0" rtl="0" algn="l">
              <a:spcBef>
                <a:spcPts val="0"/>
              </a:spcBef>
              <a:spcAft>
                <a:spcPts val="0"/>
              </a:spcAft>
              <a:buNone/>
            </a:pPr>
            <a:r>
              <a:rPr lang="en" sz="1250">
                <a:solidFill>
                  <a:srgbClr val="000000"/>
                </a:solidFill>
                <a:latin typeface="Arial"/>
                <a:ea typeface="Arial"/>
                <a:cs typeface="Arial"/>
                <a:sym typeface="Arial"/>
              </a:rPr>
              <a:t>[2] R. H. Weber and R. Weber, Internet of things. Springer, 2010, vol. 12.</a:t>
            </a:r>
            <a:endParaRPr sz="1250">
              <a:solidFill>
                <a:srgbClr val="000000"/>
              </a:solidFill>
              <a:latin typeface="Arial"/>
              <a:ea typeface="Arial"/>
              <a:cs typeface="Arial"/>
              <a:sym typeface="Arial"/>
            </a:endParaRPr>
          </a:p>
          <a:p>
            <a:pPr indent="0" lvl="0" marL="0" rtl="0" algn="l">
              <a:spcBef>
                <a:spcPts val="0"/>
              </a:spcBef>
              <a:spcAft>
                <a:spcPts val="0"/>
              </a:spcAft>
              <a:buNone/>
            </a:pPr>
            <a:r>
              <a:t/>
            </a:r>
            <a:endParaRPr sz="1250">
              <a:solidFill>
                <a:srgbClr val="000000"/>
              </a:solidFill>
              <a:latin typeface="Arial"/>
              <a:ea typeface="Arial"/>
              <a:cs typeface="Arial"/>
              <a:sym typeface="Arial"/>
            </a:endParaRPr>
          </a:p>
          <a:p>
            <a:pPr indent="0" lvl="0" marL="0" rtl="0" algn="l">
              <a:spcBef>
                <a:spcPts val="0"/>
              </a:spcBef>
              <a:spcAft>
                <a:spcPts val="0"/>
              </a:spcAft>
              <a:buNone/>
            </a:pPr>
            <a:r>
              <a:rPr lang="en" sz="1250">
                <a:solidFill>
                  <a:srgbClr val="000000"/>
                </a:solidFill>
                <a:latin typeface="Arial"/>
                <a:ea typeface="Arial"/>
                <a:cs typeface="Arial"/>
                <a:sym typeface="Arial"/>
              </a:rPr>
              <a:t>[3] R. Brunelli and T. Poggio, “Face recognition: Features versus templates,” IEEE transactions on pattern analysis and machine intelligence, vol. 15, no. 10, pp. 1042–1052, 1993. </a:t>
            </a:r>
            <a:endParaRPr sz="1250">
              <a:solidFill>
                <a:srgbClr val="000000"/>
              </a:solidFill>
              <a:latin typeface="Arial"/>
              <a:ea typeface="Arial"/>
              <a:cs typeface="Arial"/>
              <a:sym typeface="Arial"/>
            </a:endParaRPr>
          </a:p>
          <a:p>
            <a:pPr indent="0" lvl="0" marL="0" rtl="0" algn="l">
              <a:spcBef>
                <a:spcPts val="0"/>
              </a:spcBef>
              <a:spcAft>
                <a:spcPts val="0"/>
              </a:spcAft>
              <a:buNone/>
            </a:pPr>
            <a:r>
              <a:t/>
            </a:r>
            <a:endParaRPr sz="1250">
              <a:solidFill>
                <a:srgbClr val="000000"/>
              </a:solidFill>
              <a:latin typeface="Arial"/>
              <a:ea typeface="Arial"/>
              <a:cs typeface="Arial"/>
              <a:sym typeface="Arial"/>
            </a:endParaRPr>
          </a:p>
          <a:p>
            <a:pPr indent="0" lvl="0" marL="0" rtl="0" algn="l">
              <a:spcBef>
                <a:spcPts val="0"/>
              </a:spcBef>
              <a:spcAft>
                <a:spcPts val="0"/>
              </a:spcAft>
              <a:buNone/>
            </a:pPr>
            <a:r>
              <a:rPr lang="en" sz="1250">
                <a:solidFill>
                  <a:srgbClr val="000000"/>
                </a:solidFill>
                <a:latin typeface="Arial"/>
                <a:ea typeface="Arial"/>
                <a:cs typeface="Arial"/>
                <a:sym typeface="Arial"/>
              </a:rPr>
              <a:t>[4] K.-C. Lee, J. Ho, and D. J. Kriegman, “Acquiring linear subspaces for face recognition under variable lighting,” IEEE Transactions on pattern analysis and machine intelligence, vol. 27, no. </a:t>
            </a:r>
            <a:endParaRPr sz="1250">
              <a:solidFill>
                <a:srgbClr val="000000"/>
              </a:solidFill>
              <a:latin typeface="Arial"/>
              <a:ea typeface="Arial"/>
              <a:cs typeface="Arial"/>
              <a:sym typeface="Arial"/>
            </a:endParaRPr>
          </a:p>
          <a:p>
            <a:pPr indent="0" lvl="0" marL="0" rtl="0" algn="l">
              <a:spcBef>
                <a:spcPts val="0"/>
              </a:spcBef>
              <a:spcAft>
                <a:spcPts val="0"/>
              </a:spcAft>
              <a:buNone/>
            </a:pPr>
            <a:r>
              <a:t/>
            </a:r>
            <a:endParaRPr sz="1250">
              <a:solidFill>
                <a:srgbClr val="000000"/>
              </a:solidFill>
              <a:latin typeface="Arial"/>
              <a:ea typeface="Arial"/>
              <a:cs typeface="Arial"/>
              <a:sym typeface="Arial"/>
            </a:endParaRPr>
          </a:p>
          <a:p>
            <a:pPr indent="0" lvl="0" marL="0" rtl="0" algn="l">
              <a:spcBef>
                <a:spcPts val="0"/>
              </a:spcBef>
              <a:spcAft>
                <a:spcPts val="0"/>
              </a:spcAft>
              <a:buNone/>
            </a:pPr>
            <a:r>
              <a:rPr lang="en" sz="1250">
                <a:solidFill>
                  <a:srgbClr val="000000"/>
                </a:solidFill>
                <a:latin typeface="Arial"/>
                <a:ea typeface="Arial"/>
                <a:cs typeface="Arial"/>
                <a:sym typeface="Arial"/>
              </a:rPr>
              <a:t>[5], pp. 684–698, 2005. [5] M. A. Turk and A. P. Pentland, “Face recognition using eigenfaces,” in Computer Vision and Pattern Recognition, 1991. Proceedings CVPR 91., IEEE Computer Society Conference on. IEEE, 1991, pp. 586–591. </a:t>
            </a:r>
            <a:endParaRPr sz="1250">
              <a:solidFill>
                <a:srgbClr val="000000"/>
              </a:solidFill>
              <a:latin typeface="Arial"/>
              <a:ea typeface="Arial"/>
              <a:cs typeface="Arial"/>
              <a:sym typeface="Arial"/>
            </a:endParaRPr>
          </a:p>
          <a:p>
            <a:pPr indent="0" lvl="0" marL="0" rtl="0" algn="l">
              <a:spcBef>
                <a:spcPts val="0"/>
              </a:spcBef>
              <a:spcAft>
                <a:spcPts val="0"/>
              </a:spcAft>
              <a:buNone/>
            </a:pPr>
            <a:r>
              <a:t/>
            </a:r>
            <a:endParaRPr sz="1250">
              <a:solidFill>
                <a:srgbClr val="000000"/>
              </a:solidFill>
              <a:latin typeface="Arial"/>
              <a:ea typeface="Arial"/>
              <a:cs typeface="Arial"/>
              <a:sym typeface="Arial"/>
            </a:endParaRPr>
          </a:p>
          <a:p>
            <a:pPr indent="0" lvl="0" marL="0" rtl="0" algn="l">
              <a:spcBef>
                <a:spcPts val="0"/>
              </a:spcBef>
              <a:spcAft>
                <a:spcPts val="0"/>
              </a:spcAft>
              <a:buNone/>
            </a:pPr>
            <a:r>
              <a:t/>
            </a:r>
            <a:endParaRPr>
              <a:solidFill>
                <a:schemeClr val="accent5"/>
              </a:solidFill>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1"/>
        </a:solidFill>
      </p:bgPr>
    </p:bg>
    <p:spTree>
      <p:nvGrpSpPr>
        <p:cNvPr id="144" name="Shape 144"/>
        <p:cNvGrpSpPr/>
        <p:nvPr/>
      </p:nvGrpSpPr>
      <p:grpSpPr>
        <a:xfrm>
          <a:off x="0" y="0"/>
          <a:ext cx="0" cy="0"/>
          <a:chOff x="0" y="0"/>
          <a:chExt cx="0" cy="0"/>
        </a:xfrm>
      </p:grpSpPr>
      <p:sp>
        <p:nvSpPr>
          <p:cNvPr id="145" name="Google Shape;145;p18"/>
          <p:cNvSpPr txBox="1"/>
          <p:nvPr>
            <p:ph type="title"/>
          </p:nvPr>
        </p:nvSpPr>
        <p:spPr>
          <a:xfrm>
            <a:off x="1211250" y="161700"/>
            <a:ext cx="7021200" cy="674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Abstract</a:t>
            </a:r>
            <a:endParaRPr b="0"/>
          </a:p>
        </p:txBody>
      </p:sp>
      <p:sp>
        <p:nvSpPr>
          <p:cNvPr id="146" name="Google Shape;146;p18"/>
          <p:cNvSpPr txBox="1"/>
          <p:nvPr>
            <p:ph type="title"/>
          </p:nvPr>
        </p:nvSpPr>
        <p:spPr>
          <a:xfrm>
            <a:off x="849900" y="892549"/>
            <a:ext cx="7021200" cy="3995700"/>
          </a:xfrm>
          <a:prstGeom prst="rect">
            <a:avLst/>
          </a:prstGeom>
        </p:spPr>
        <p:txBody>
          <a:bodyPr anchorCtr="0" anchor="t" bIns="91425" lIns="91425" spcFirstLastPara="1" rIns="91425" wrap="square" tIns="91425">
            <a:noAutofit/>
          </a:bodyPr>
          <a:lstStyle/>
          <a:p>
            <a:pPr indent="0" lvl="0" marL="457200" rtl="0" algn="l">
              <a:lnSpc>
                <a:spcPct val="115000"/>
              </a:lnSpc>
              <a:spcBef>
                <a:spcPts val="1200"/>
              </a:spcBef>
              <a:spcAft>
                <a:spcPts val="0"/>
              </a:spcAft>
              <a:buNone/>
            </a:pPr>
            <a:r>
              <a:rPr b="0" i="1" lang="en" sz="1100">
                <a:solidFill>
                  <a:srgbClr val="000000"/>
                </a:solidFill>
                <a:latin typeface="Arial"/>
                <a:ea typeface="Arial"/>
                <a:cs typeface="Arial"/>
                <a:sym typeface="Arial"/>
              </a:rPr>
              <a:t>  </a:t>
            </a:r>
            <a:r>
              <a:rPr b="0" i="1" lang="en" sz="1100">
                <a:solidFill>
                  <a:srgbClr val="000000"/>
                </a:solidFill>
                <a:latin typeface="Comfortaa"/>
                <a:ea typeface="Comfortaa"/>
                <a:cs typeface="Comfortaa"/>
                <a:sym typeface="Comfortaa"/>
              </a:rPr>
              <a:t>  E-learning has emerged and helped students to learn and contribute towards their academics in an easier way. Online platforms like Google meet, Zoom, Microsoft teams have been used by many of the students and their universities. Though it helped a lot for students. But students of the schools and universities have been instructed to turn off their camera and microphone during the online classes. There are some drawbacks that reduce the quality of education on online platforms. In offline mode we can monitor the students easily. But in online mode we cannot assure that students are attentive and listening to the teachers’ words even though they have joined the meeting. </a:t>
            </a:r>
            <a:endParaRPr b="0" i="1" sz="1100">
              <a:solidFill>
                <a:srgbClr val="000000"/>
              </a:solidFill>
              <a:latin typeface="Comfortaa"/>
              <a:ea typeface="Comfortaa"/>
              <a:cs typeface="Comfortaa"/>
              <a:sym typeface="Comfortaa"/>
            </a:endParaRPr>
          </a:p>
          <a:p>
            <a:pPr indent="0" lvl="0" marL="457200" rtl="0" algn="l">
              <a:lnSpc>
                <a:spcPct val="115000"/>
              </a:lnSpc>
              <a:spcBef>
                <a:spcPts val="1200"/>
              </a:spcBef>
              <a:spcAft>
                <a:spcPts val="0"/>
              </a:spcAft>
              <a:buNone/>
            </a:pPr>
            <a:r>
              <a:rPr b="0" i="1" lang="en" sz="1100">
                <a:solidFill>
                  <a:srgbClr val="000000"/>
                </a:solidFill>
                <a:latin typeface="Comfortaa"/>
                <a:ea typeface="Comfortaa"/>
                <a:cs typeface="Comfortaa"/>
                <a:sym typeface="Comfortaa"/>
              </a:rPr>
              <a:t>	The solution for the problem can be obtained by introducing a new software that takes automatic attendance through the camera several times and by recognition of the student face to the registered face.  There will not be any specific time for the attendance and the camera will be turned on at random intervals of time. So, the student will be more attentive in the class. The faces of the student will be pre registered in the school’s database and while this attendance progresses the AI records the student fa</a:t>
            </a:r>
            <a:r>
              <a:rPr b="0" i="1" lang="en" sz="1100">
                <a:solidFill>
                  <a:srgbClr val="000000"/>
                </a:solidFill>
                <a:latin typeface="Comfortaa"/>
                <a:ea typeface="Comfortaa"/>
                <a:cs typeface="Comfortaa"/>
                <a:sym typeface="Comfortaa"/>
              </a:rPr>
              <a:t>ce and </a:t>
            </a:r>
            <a:r>
              <a:rPr b="0" i="1" lang="en" sz="1100">
                <a:solidFill>
                  <a:srgbClr val="000000"/>
                </a:solidFill>
                <a:latin typeface="Comfortaa"/>
                <a:ea typeface="Comfortaa"/>
                <a:cs typeface="Comfortaa"/>
                <a:sym typeface="Comfortaa"/>
              </a:rPr>
              <a:t>machine compares the face of the student to his/her registered face in the database. If both the faces match then it marks the attendance as present. If the student is not present over the class, then the AI also notifies the respective teacher and also the parents of the student.</a:t>
            </a:r>
            <a:r>
              <a:rPr b="0" i="1" lang="en" sz="1400">
                <a:solidFill>
                  <a:srgbClr val="000000"/>
                </a:solidFill>
                <a:latin typeface="Comfortaa"/>
                <a:ea typeface="Comfortaa"/>
                <a:cs typeface="Comfortaa"/>
                <a:sym typeface="Comfortaa"/>
              </a:rPr>
              <a:t> </a:t>
            </a:r>
            <a:endParaRPr sz="1900">
              <a:solidFill>
                <a:srgbClr val="FF0000"/>
              </a:solidFill>
              <a:latin typeface="Comfortaa"/>
              <a:ea typeface="Comfortaa"/>
              <a:cs typeface="Comfortaa"/>
              <a:sym typeface="Comfortaa"/>
            </a:endParaRPr>
          </a:p>
          <a:p>
            <a:pPr indent="0" lvl="0" marL="0" rtl="0" algn="l">
              <a:spcBef>
                <a:spcPts val="1200"/>
              </a:spcBef>
              <a:spcAft>
                <a:spcPts val="0"/>
              </a:spcAft>
              <a:buNone/>
            </a:pPr>
            <a:r>
              <a:t/>
            </a:r>
            <a:endParaRPr b="0" sz="1600">
              <a:latin typeface="Lato"/>
              <a:ea typeface="Lato"/>
              <a:cs typeface="Lato"/>
              <a:sym typeface="Lato"/>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0" name="Shape 150"/>
        <p:cNvGrpSpPr/>
        <p:nvPr/>
      </p:nvGrpSpPr>
      <p:grpSpPr>
        <a:xfrm>
          <a:off x="0" y="0"/>
          <a:ext cx="0" cy="0"/>
          <a:chOff x="0" y="0"/>
          <a:chExt cx="0" cy="0"/>
        </a:xfrm>
      </p:grpSpPr>
      <p:sp>
        <p:nvSpPr>
          <p:cNvPr id="151" name="Google Shape;151;p19"/>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Problem statement</a:t>
            </a:r>
            <a:endParaRPr sz="3000"/>
          </a:p>
        </p:txBody>
      </p:sp>
      <p:sp>
        <p:nvSpPr>
          <p:cNvPr id="152" name="Google Shape;152;p19"/>
          <p:cNvSpPr txBox="1"/>
          <p:nvPr>
            <p:ph idx="2" type="body"/>
          </p:nvPr>
        </p:nvSpPr>
        <p:spPr>
          <a:xfrm>
            <a:off x="5174225" y="1352625"/>
            <a:ext cx="3374400" cy="1977600"/>
          </a:xfrm>
          <a:prstGeom prst="rect">
            <a:avLst/>
          </a:prstGeom>
        </p:spPr>
        <p:txBody>
          <a:bodyPr anchorCtr="0" anchor="t" bIns="91425" lIns="91425" spcFirstLastPara="1" rIns="91425" wrap="square" tIns="91425">
            <a:noAutofit/>
          </a:bodyPr>
          <a:lstStyle/>
          <a:p>
            <a:pPr indent="0" lvl="0" marL="457200" rtl="0" algn="l">
              <a:spcBef>
                <a:spcPts val="1200"/>
              </a:spcBef>
              <a:spcAft>
                <a:spcPts val="1200"/>
              </a:spcAft>
              <a:buNone/>
            </a:pPr>
            <a:r>
              <a:rPr i="1" lang="en" sz="1200">
                <a:solidFill>
                  <a:srgbClr val="000000"/>
                </a:solidFill>
                <a:latin typeface="Comfortaa"/>
                <a:ea typeface="Comfortaa"/>
                <a:cs typeface="Comfortaa"/>
                <a:sym typeface="Comfortaa"/>
              </a:rPr>
              <a:t> </a:t>
            </a:r>
            <a:r>
              <a:rPr i="1" lang="en" sz="1200">
                <a:solidFill>
                  <a:srgbClr val="000000"/>
                </a:solidFill>
                <a:latin typeface="Montserrat"/>
                <a:ea typeface="Montserrat"/>
                <a:cs typeface="Montserrat"/>
                <a:sym typeface="Montserrat"/>
              </a:rPr>
              <a:t>In offline mode we can monitor the students easily. But in online mode we cannot assure that students are attentive and listening to the teachers’ words even though they have joined the meeting. </a:t>
            </a:r>
            <a:endParaRPr>
              <a:latin typeface="Montserrat"/>
              <a:ea typeface="Montserrat"/>
              <a:cs typeface="Montserrat"/>
              <a:sym typeface="Montserrat"/>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56" name="Shape 156"/>
        <p:cNvGrpSpPr/>
        <p:nvPr/>
      </p:nvGrpSpPr>
      <p:grpSpPr>
        <a:xfrm>
          <a:off x="0" y="0"/>
          <a:ext cx="0" cy="0"/>
          <a:chOff x="0" y="0"/>
          <a:chExt cx="0" cy="0"/>
        </a:xfrm>
      </p:grpSpPr>
      <p:sp>
        <p:nvSpPr>
          <p:cNvPr id="157" name="Google Shape;157;p20"/>
          <p:cNvSpPr txBox="1"/>
          <p:nvPr>
            <p:ph type="title"/>
          </p:nvPr>
        </p:nvSpPr>
        <p:spPr>
          <a:xfrm>
            <a:off x="639125" y="991225"/>
            <a:ext cx="7688400" cy="3606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rPr lang="en"/>
              <a:t>Current solution</a:t>
            </a:r>
            <a:endParaRPr/>
          </a:p>
          <a:p>
            <a:pPr indent="0" lvl="0" marL="457200" rtl="0" algn="l">
              <a:lnSpc>
                <a:spcPct val="115000"/>
              </a:lnSpc>
              <a:spcBef>
                <a:spcPts val="1200"/>
              </a:spcBef>
              <a:spcAft>
                <a:spcPts val="0"/>
              </a:spcAft>
              <a:buNone/>
            </a:pPr>
            <a:r>
              <a:rPr b="0" i="1" lang="en" sz="1200">
                <a:solidFill>
                  <a:srgbClr val="000000"/>
                </a:solidFill>
                <a:latin typeface="Montserrat"/>
                <a:ea typeface="Montserrat"/>
                <a:cs typeface="Montserrat"/>
                <a:sym typeface="Montserrat"/>
              </a:rPr>
              <a:t> In current scenario attendance is taken via google forms or through calling the names of the students but it is not a effective solution since most of the students do malpractice by sending the google forms to their friends and they may not be attentive </a:t>
            </a:r>
            <a:endParaRPr b="0" i="1" sz="1200">
              <a:solidFill>
                <a:srgbClr val="000000"/>
              </a:solidFill>
              <a:latin typeface="Montserrat"/>
              <a:ea typeface="Montserrat"/>
              <a:cs typeface="Montserrat"/>
              <a:sym typeface="Montserrat"/>
            </a:endParaRPr>
          </a:p>
          <a:p>
            <a:pPr indent="0" lvl="0" marL="457200" rtl="0" algn="l">
              <a:lnSpc>
                <a:spcPct val="115000"/>
              </a:lnSpc>
              <a:spcBef>
                <a:spcPts val="1200"/>
              </a:spcBef>
              <a:spcAft>
                <a:spcPts val="0"/>
              </a:spcAft>
              <a:buNone/>
            </a:pPr>
            <a:r>
              <a:rPr b="0" i="1" lang="en" sz="1200">
                <a:solidFill>
                  <a:srgbClr val="000000"/>
                </a:solidFill>
                <a:latin typeface="Montserrat"/>
                <a:ea typeface="Montserrat"/>
                <a:cs typeface="Montserrat"/>
                <a:sym typeface="Montserrat"/>
              </a:rPr>
              <a:t> And there are many loopholes.</a:t>
            </a:r>
            <a:endParaRPr b="0" i="1" sz="1200">
              <a:solidFill>
                <a:srgbClr val="000000"/>
              </a:solidFill>
              <a:latin typeface="Montserrat"/>
              <a:ea typeface="Montserrat"/>
              <a:cs typeface="Montserrat"/>
              <a:sym typeface="Montserrat"/>
            </a:endParaRPr>
          </a:p>
          <a:p>
            <a:pPr indent="0" lvl="0" marL="457200" rtl="0" algn="l">
              <a:lnSpc>
                <a:spcPct val="115000"/>
              </a:lnSpc>
              <a:spcBef>
                <a:spcPts val="1200"/>
              </a:spcBef>
              <a:spcAft>
                <a:spcPts val="0"/>
              </a:spcAft>
              <a:buNone/>
            </a:pPr>
            <a:r>
              <a:t/>
            </a:r>
            <a:endParaRPr b="0" i="1" sz="1200">
              <a:solidFill>
                <a:srgbClr val="000000"/>
              </a:solidFill>
              <a:latin typeface="Comfortaa"/>
              <a:ea typeface="Comfortaa"/>
              <a:cs typeface="Comfortaa"/>
              <a:sym typeface="Comfortaa"/>
            </a:endParaRPr>
          </a:p>
          <a:p>
            <a:pPr indent="0" lvl="0" marL="0" rtl="0" algn="l">
              <a:spcBef>
                <a:spcPts val="1200"/>
              </a:spcBef>
              <a:spcAft>
                <a:spcPts val="0"/>
              </a:spcAft>
              <a:buNone/>
            </a:pPr>
            <a:r>
              <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21"/>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Proposed solution</a:t>
            </a:r>
            <a:endParaRPr sz="3000"/>
          </a:p>
          <a:p>
            <a:pPr indent="0" lvl="0" marL="0" rtl="0" algn="l">
              <a:spcBef>
                <a:spcPts val="0"/>
              </a:spcBef>
              <a:spcAft>
                <a:spcPts val="0"/>
              </a:spcAft>
              <a:buNone/>
            </a:pPr>
            <a:r>
              <a:t/>
            </a:r>
            <a:endParaRPr sz="3000"/>
          </a:p>
        </p:txBody>
      </p:sp>
      <p:sp>
        <p:nvSpPr>
          <p:cNvPr id="163" name="Google Shape;163;p21"/>
          <p:cNvSpPr txBox="1"/>
          <p:nvPr>
            <p:ph idx="2" type="body"/>
          </p:nvPr>
        </p:nvSpPr>
        <p:spPr>
          <a:xfrm>
            <a:off x="4572000" y="-241650"/>
            <a:ext cx="4323000" cy="4807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t/>
            </a:r>
            <a:endParaRPr b="1" sz="1600">
              <a:solidFill>
                <a:schemeClr val="dk1"/>
              </a:solidFill>
            </a:endParaRPr>
          </a:p>
          <a:p>
            <a:pPr indent="0" lvl="0" marL="0" rtl="0" algn="l">
              <a:lnSpc>
                <a:spcPct val="115000"/>
              </a:lnSpc>
              <a:spcBef>
                <a:spcPts val="1000"/>
              </a:spcBef>
              <a:spcAft>
                <a:spcPts val="0"/>
              </a:spcAft>
              <a:buNone/>
            </a:pPr>
            <a:r>
              <a:t/>
            </a:r>
            <a:endParaRPr b="1" sz="1600">
              <a:solidFill>
                <a:schemeClr val="dk1"/>
              </a:solidFill>
            </a:endParaRPr>
          </a:p>
          <a:p>
            <a:pPr indent="0" lvl="0" marL="457200" rtl="0" algn="l">
              <a:spcBef>
                <a:spcPts val="1200"/>
              </a:spcBef>
              <a:spcAft>
                <a:spcPts val="0"/>
              </a:spcAft>
              <a:buNone/>
            </a:pPr>
            <a:r>
              <a:rPr i="1" lang="en" sz="1200">
                <a:solidFill>
                  <a:srgbClr val="000000"/>
                </a:solidFill>
                <a:latin typeface="Arial"/>
                <a:ea typeface="Arial"/>
                <a:cs typeface="Arial"/>
                <a:sym typeface="Arial"/>
              </a:rPr>
              <a:t>The solution for the problem can be obtained by introducing a new software that takes automatic attendance through the camera several times and by recognition of the student face to the registered face. One of the advantages is that students must be present throughout the class otherwise the respective student will be marked as absent. There will not be any specific time for the attendance and the camera will be turned on at random intervals of time. So, the student will be more attentive in the class. The faces of the student will be pre registered in the school’s database and while this attendance progresses the AI records the student face and machine compares the face of the student to his/her registered face in the database. If both the faces match then it marks the attendance as present. If the student is not present over the class, then the AI also notifies the respective teacher and also the parents of the student</a:t>
            </a:r>
            <a:r>
              <a:rPr i="1" lang="en" sz="1000">
                <a:solidFill>
                  <a:srgbClr val="000000"/>
                </a:solidFill>
                <a:latin typeface="Arial"/>
                <a:ea typeface="Arial"/>
                <a:cs typeface="Arial"/>
                <a:sym typeface="Arial"/>
              </a:rPr>
              <a:t>.</a:t>
            </a:r>
            <a:r>
              <a:rPr i="1" lang="en">
                <a:solidFill>
                  <a:srgbClr val="000000"/>
                </a:solidFill>
                <a:latin typeface="Arial"/>
                <a:ea typeface="Arial"/>
                <a:cs typeface="Arial"/>
                <a:sym typeface="Arial"/>
              </a:rPr>
              <a:t> </a:t>
            </a:r>
            <a:endParaRPr b="1" sz="1800">
              <a:solidFill>
                <a:srgbClr val="FF0000"/>
              </a:solidFill>
              <a:latin typeface="Arial"/>
              <a:ea typeface="Arial"/>
              <a:cs typeface="Arial"/>
              <a:sym typeface="Arial"/>
            </a:endParaRPr>
          </a:p>
          <a:p>
            <a:pPr indent="0" lvl="0" marL="0" rtl="0" algn="l">
              <a:lnSpc>
                <a:spcPct val="115000"/>
              </a:lnSpc>
              <a:spcBef>
                <a:spcPts val="1200"/>
              </a:spcBef>
              <a:spcAft>
                <a:spcPts val="0"/>
              </a:spcAft>
              <a:buNone/>
            </a:pPr>
            <a:r>
              <a:t/>
            </a:r>
            <a:endParaRPr/>
          </a:p>
          <a:p>
            <a:pPr indent="0" lvl="0" marL="0" rtl="0" algn="l">
              <a:lnSpc>
                <a:spcPct val="115000"/>
              </a:lnSpc>
              <a:spcBef>
                <a:spcPts val="1000"/>
              </a:spcBef>
              <a:spcAft>
                <a:spcPts val="1600"/>
              </a:spcAft>
              <a:buNone/>
            </a:pPr>
            <a:r>
              <a:t/>
            </a:r>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7" name="Shape 167"/>
        <p:cNvGrpSpPr/>
        <p:nvPr/>
      </p:nvGrpSpPr>
      <p:grpSpPr>
        <a:xfrm>
          <a:off x="0" y="0"/>
          <a:ext cx="0" cy="0"/>
          <a:chOff x="0" y="0"/>
          <a:chExt cx="0" cy="0"/>
        </a:xfrm>
      </p:grpSpPr>
      <p:sp>
        <p:nvSpPr>
          <p:cNvPr id="168" name="Google Shape;168;p22"/>
          <p:cNvSpPr txBox="1"/>
          <p:nvPr>
            <p:ph type="title"/>
          </p:nvPr>
        </p:nvSpPr>
        <p:spPr>
          <a:xfrm>
            <a:off x="56950" y="0"/>
            <a:ext cx="7688400" cy="34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500"/>
              <a:t>Flowchart:</a:t>
            </a:r>
            <a:endParaRPr sz="2500">
              <a:latin typeface="Montserrat"/>
              <a:ea typeface="Montserrat"/>
              <a:cs typeface="Montserrat"/>
              <a:sym typeface="Montserrat"/>
            </a:endParaRPr>
          </a:p>
        </p:txBody>
      </p:sp>
      <p:pic>
        <p:nvPicPr>
          <p:cNvPr id="169" name="Google Shape;169;p22"/>
          <p:cNvPicPr preferRelativeResize="0"/>
          <p:nvPr/>
        </p:nvPicPr>
        <p:blipFill>
          <a:blip r:embed="rId3">
            <a:alphaModFix/>
          </a:blip>
          <a:stretch>
            <a:fillRect/>
          </a:stretch>
        </p:blipFill>
        <p:spPr>
          <a:xfrm>
            <a:off x="599475" y="693800"/>
            <a:ext cx="7688401" cy="38872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73" name="Shape 173"/>
        <p:cNvGrpSpPr/>
        <p:nvPr/>
      </p:nvGrpSpPr>
      <p:grpSpPr>
        <a:xfrm>
          <a:off x="0" y="0"/>
          <a:ext cx="0" cy="0"/>
          <a:chOff x="0" y="0"/>
          <a:chExt cx="0" cy="0"/>
        </a:xfrm>
      </p:grpSpPr>
      <p:sp>
        <p:nvSpPr>
          <p:cNvPr id="174" name="Google Shape;174;p23"/>
          <p:cNvSpPr txBox="1"/>
          <p:nvPr>
            <p:ph type="title"/>
          </p:nvPr>
        </p:nvSpPr>
        <p:spPr>
          <a:xfrm>
            <a:off x="900075" y="649950"/>
            <a:ext cx="7688400" cy="3575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Technology used</a:t>
            </a:r>
            <a:endParaRPr/>
          </a:p>
          <a:p>
            <a:pPr indent="0" lvl="0" marL="0" rtl="0" algn="l">
              <a:spcBef>
                <a:spcPts val="0"/>
              </a:spcBef>
              <a:spcAft>
                <a:spcPts val="0"/>
              </a:spcAft>
              <a:buNone/>
            </a:pPr>
            <a:r>
              <a:t/>
            </a:r>
            <a:endParaRPr/>
          </a:p>
          <a:p>
            <a:pPr indent="0" lvl="0" marL="0" rtl="0" algn="l">
              <a:lnSpc>
                <a:spcPct val="150000"/>
              </a:lnSpc>
              <a:spcBef>
                <a:spcPts val="0"/>
              </a:spcBef>
              <a:spcAft>
                <a:spcPts val="0"/>
              </a:spcAft>
              <a:buNone/>
            </a:pPr>
            <a:r>
              <a:rPr b="0" lang="en" sz="1100">
                <a:solidFill>
                  <a:srgbClr val="000000"/>
                </a:solidFill>
                <a:latin typeface="Comfortaa"/>
                <a:ea typeface="Comfortaa"/>
                <a:cs typeface="Comfortaa"/>
                <a:sym typeface="Comfortaa"/>
              </a:rPr>
              <a:t>       Using the most preferable technology for this attendance monitoring system is important.</a:t>
            </a:r>
            <a:endParaRPr b="0" sz="1100">
              <a:solidFill>
                <a:srgbClr val="000000"/>
              </a:solidFill>
              <a:latin typeface="Comfortaa"/>
              <a:ea typeface="Comfortaa"/>
              <a:cs typeface="Comfortaa"/>
              <a:sym typeface="Comfortaa"/>
            </a:endParaRPr>
          </a:p>
          <a:p>
            <a:pPr indent="0" lvl="0" marL="0" rtl="0" algn="l">
              <a:lnSpc>
                <a:spcPct val="150000"/>
              </a:lnSpc>
              <a:spcBef>
                <a:spcPts val="0"/>
              </a:spcBef>
              <a:spcAft>
                <a:spcPts val="0"/>
              </a:spcAft>
              <a:buNone/>
            </a:pPr>
            <a:r>
              <a:rPr b="0" lang="en" sz="1100">
                <a:solidFill>
                  <a:srgbClr val="000000"/>
                </a:solidFill>
                <a:latin typeface="Comfortaa"/>
                <a:ea typeface="Comfortaa"/>
                <a:cs typeface="Comfortaa"/>
                <a:sym typeface="Comfortaa"/>
              </a:rPr>
              <a:t>Facial recognition is technology used to identify the images of human faces and match with the </a:t>
            </a:r>
            <a:endParaRPr b="0" sz="1100">
              <a:solidFill>
                <a:srgbClr val="000000"/>
              </a:solidFill>
              <a:latin typeface="Comfortaa"/>
              <a:ea typeface="Comfortaa"/>
              <a:cs typeface="Comfortaa"/>
              <a:sym typeface="Comfortaa"/>
            </a:endParaRPr>
          </a:p>
          <a:p>
            <a:pPr indent="0" lvl="0" marL="0" rtl="0" algn="l">
              <a:lnSpc>
                <a:spcPct val="150000"/>
              </a:lnSpc>
              <a:spcBef>
                <a:spcPts val="0"/>
              </a:spcBef>
              <a:spcAft>
                <a:spcPts val="0"/>
              </a:spcAft>
              <a:buNone/>
            </a:pPr>
            <a:r>
              <a:rPr b="0" lang="en" sz="1100">
                <a:solidFill>
                  <a:srgbClr val="000000"/>
                </a:solidFill>
                <a:latin typeface="Comfortaa"/>
                <a:ea typeface="Comfortaa"/>
                <a:cs typeface="Comfortaa"/>
                <a:sym typeface="Comfortaa"/>
              </a:rPr>
              <a:t>A facial recognition system is a technology capable of matching a human face from a digital image or a video frame against a database of faces, typically employed to authenticate users through ID verification services, works by pinpointing and measuring facial features from a given image.</a:t>
            </a:r>
            <a:endParaRPr b="0" sz="1100">
              <a:solidFill>
                <a:srgbClr val="000000"/>
              </a:solidFill>
              <a:latin typeface="Comfortaa"/>
              <a:ea typeface="Comfortaa"/>
              <a:cs typeface="Comfortaa"/>
              <a:sym typeface="Comfortaa"/>
            </a:endParaRPr>
          </a:p>
          <a:p>
            <a:pPr indent="0" lvl="0" marL="0" rtl="0" algn="l">
              <a:lnSpc>
                <a:spcPct val="150000"/>
              </a:lnSpc>
              <a:spcBef>
                <a:spcPts val="0"/>
              </a:spcBef>
              <a:spcAft>
                <a:spcPts val="0"/>
              </a:spcAft>
              <a:buNone/>
            </a:pPr>
            <a:r>
              <a:rPr b="0" lang="en" sz="1100">
                <a:solidFill>
                  <a:srgbClr val="000000"/>
                </a:solidFill>
                <a:latin typeface="Comfortaa"/>
                <a:ea typeface="Comfortaa"/>
                <a:cs typeface="Comfortaa"/>
                <a:sym typeface="Comfortaa"/>
              </a:rPr>
              <a:t>Facial recognition is the way of identifying or conforming an individual's identity using their face .Facial recognition systems can be used to identify the people in photo,videos or real time.It is a category used in photos, videos, or in real-time. Facial recognition is a category of biometric security. It is used in all  kinds of industries and also in the major working places.This face recognition system is mainly used for mask detection in this pandemic and also to manage the attendance in large scale industries .</a:t>
            </a:r>
            <a:endParaRPr b="0" sz="1100">
              <a:solidFill>
                <a:srgbClr val="000000"/>
              </a:solidFill>
              <a:latin typeface="Comfortaa"/>
              <a:ea typeface="Comfortaa"/>
              <a:cs typeface="Comfortaa"/>
              <a:sym typeface="Comfortaa"/>
            </a:endParaRPr>
          </a:p>
          <a:p>
            <a:pPr indent="0" lvl="0" marL="0" rtl="0" algn="l">
              <a:lnSpc>
                <a:spcPct val="150000"/>
              </a:lnSpc>
              <a:spcBef>
                <a:spcPts val="0"/>
              </a:spcBef>
              <a:spcAft>
                <a:spcPts val="0"/>
              </a:spcAft>
              <a:buNone/>
            </a:pPr>
            <a:r>
              <a:t/>
            </a:r>
            <a:endParaRPr b="0" sz="1100">
              <a:solidFill>
                <a:srgbClr val="000000"/>
              </a:solidFill>
              <a:latin typeface="Comfortaa"/>
              <a:ea typeface="Comfortaa"/>
              <a:cs typeface="Comfortaa"/>
              <a:sym typeface="Comfortaa"/>
            </a:endParaRPr>
          </a:p>
          <a:p>
            <a:pPr indent="0" lvl="0" marL="0" rtl="0" algn="l">
              <a:spcBef>
                <a:spcPts val="0"/>
              </a:spcBef>
              <a:spcAft>
                <a:spcPts val="0"/>
              </a:spcAft>
              <a:buNone/>
            </a:pPr>
            <a:r>
              <a:t/>
            </a:r>
            <a:endParaRPr b="0" sz="1100">
              <a:solidFill>
                <a:srgbClr val="000000"/>
              </a:solidFill>
              <a:latin typeface="Comfortaa"/>
              <a:ea typeface="Comfortaa"/>
              <a:cs typeface="Comfortaa"/>
              <a:sym typeface="Comfortaa"/>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24"/>
          <p:cNvSpPr txBox="1"/>
          <p:nvPr>
            <p:ph type="title"/>
          </p:nvPr>
        </p:nvSpPr>
        <p:spPr>
          <a:xfrm>
            <a:off x="940225" y="599750"/>
            <a:ext cx="7688400" cy="3043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Working</a:t>
            </a:r>
            <a:endParaRPr/>
          </a:p>
          <a:p>
            <a:pPr indent="0" lvl="0" marL="0" rtl="0" algn="l">
              <a:spcBef>
                <a:spcPts val="0"/>
              </a:spcBef>
              <a:spcAft>
                <a:spcPts val="0"/>
              </a:spcAft>
              <a:buNone/>
            </a:pPr>
            <a:r>
              <a:t/>
            </a:r>
            <a:endParaRPr b="0" sz="1200"/>
          </a:p>
          <a:p>
            <a:pPr indent="0" lvl="0" marL="0" rtl="0" algn="l">
              <a:spcBef>
                <a:spcPts val="0"/>
              </a:spcBef>
              <a:spcAft>
                <a:spcPts val="0"/>
              </a:spcAft>
              <a:buNone/>
            </a:pPr>
            <a:r>
              <a:t/>
            </a:r>
            <a:endParaRPr b="0" sz="1200"/>
          </a:p>
          <a:p>
            <a:pPr indent="0" lvl="0" marL="0" rtl="0" algn="l">
              <a:lnSpc>
                <a:spcPct val="150000"/>
              </a:lnSpc>
              <a:spcBef>
                <a:spcPts val="0"/>
              </a:spcBef>
              <a:spcAft>
                <a:spcPts val="0"/>
              </a:spcAft>
              <a:buNone/>
            </a:pPr>
            <a:r>
              <a:rPr b="0" lang="en" sz="1200"/>
              <a:t>       </a:t>
            </a:r>
            <a:r>
              <a:rPr b="0" lang="en" sz="1400"/>
              <a:t>Face recognition is used in daily life for example every one of us use face unlock for their privacy.Face recognition technology is used by each and every individual in their day today life with the help of their camera in their mobile phones to unlock their device . Typically face recognition does not depend on a massive database to unlock our mobile phones ,it simply identifies and recognizes one or two individuals depending on the user's wish.The process of unlocking phones using this technology works by matching the faces of people that are in front of the camera with the pre registered image in the database.If both the faces matches then the device unlock. The faces need not to be more accurate, it can be precise.But the  face of the person must be the same .</a:t>
            </a:r>
            <a:endParaRPr b="0" sz="1400"/>
          </a:p>
          <a:p>
            <a:pPr indent="0" lvl="0" marL="0" rtl="0" algn="l">
              <a:spcBef>
                <a:spcPts val="0"/>
              </a:spcBef>
              <a:spcAft>
                <a:spcPts val="0"/>
              </a:spcAft>
              <a:buNone/>
            </a:pPr>
            <a:r>
              <a:t/>
            </a:r>
            <a:endParaRPr b="0" sz="1200"/>
          </a:p>
          <a:p>
            <a:pPr indent="0" lvl="0" marL="0" rtl="0" algn="l">
              <a:spcBef>
                <a:spcPts val="0"/>
              </a:spcBef>
              <a:spcAft>
                <a:spcPts val="0"/>
              </a:spcAft>
              <a:buNone/>
            </a:pPr>
            <a:r>
              <a:t/>
            </a:r>
            <a:endParaRPr b="0" sz="1200"/>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3" name="Shape 183"/>
        <p:cNvGrpSpPr/>
        <p:nvPr/>
      </p:nvGrpSpPr>
      <p:grpSpPr>
        <a:xfrm>
          <a:off x="0" y="0"/>
          <a:ext cx="0" cy="0"/>
          <a:chOff x="0" y="0"/>
          <a:chExt cx="0" cy="0"/>
        </a:xfrm>
      </p:grpSpPr>
      <p:sp>
        <p:nvSpPr>
          <p:cNvPr id="184" name="Google Shape;184;p25"/>
          <p:cNvSpPr txBox="1"/>
          <p:nvPr/>
        </p:nvSpPr>
        <p:spPr>
          <a:xfrm>
            <a:off x="5207600" y="2891725"/>
            <a:ext cx="3300900" cy="354600"/>
          </a:xfrm>
          <a:prstGeom prst="rect">
            <a:avLst/>
          </a:prstGeom>
          <a:noFill/>
          <a:ln>
            <a:noFill/>
          </a:ln>
        </p:spPr>
        <p:txBody>
          <a:bodyPr anchorCtr="0" anchor="t" bIns="91425" lIns="91425" spcFirstLastPara="1" rIns="91425" wrap="square" tIns="91425">
            <a:noAutofit/>
          </a:bodyPr>
          <a:lstStyle/>
          <a:p>
            <a:pPr indent="0" lvl="0" marL="0" rtl="0" algn="ctr">
              <a:lnSpc>
                <a:spcPct val="115000"/>
              </a:lnSpc>
              <a:spcBef>
                <a:spcPts val="0"/>
              </a:spcBef>
              <a:spcAft>
                <a:spcPts val="0"/>
              </a:spcAft>
              <a:buNone/>
            </a:pPr>
            <a:r>
              <a:t/>
            </a:r>
            <a:endParaRPr sz="1100">
              <a:solidFill>
                <a:schemeClr val="accent1"/>
              </a:solidFill>
              <a:latin typeface="Lato"/>
              <a:ea typeface="Lato"/>
              <a:cs typeface="Lato"/>
              <a:sym typeface="Lato"/>
            </a:endParaRPr>
          </a:p>
        </p:txBody>
      </p:sp>
      <p:pic>
        <p:nvPicPr>
          <p:cNvPr id="185" name="Google Shape;185;p25"/>
          <p:cNvPicPr preferRelativeResize="0"/>
          <p:nvPr/>
        </p:nvPicPr>
        <p:blipFill>
          <a:blip r:embed="rId3">
            <a:alphaModFix/>
          </a:blip>
          <a:stretch>
            <a:fillRect/>
          </a:stretch>
        </p:blipFill>
        <p:spPr>
          <a:xfrm>
            <a:off x="393300" y="513750"/>
            <a:ext cx="2914650" cy="2246525"/>
          </a:xfrm>
          <a:prstGeom prst="rect">
            <a:avLst/>
          </a:prstGeom>
          <a:noFill/>
          <a:ln>
            <a:noFill/>
          </a:ln>
        </p:spPr>
      </p:pic>
      <p:pic>
        <p:nvPicPr>
          <p:cNvPr id="186" name="Google Shape;186;p25"/>
          <p:cNvPicPr preferRelativeResize="0"/>
          <p:nvPr/>
        </p:nvPicPr>
        <p:blipFill>
          <a:blip r:embed="rId4">
            <a:alphaModFix/>
          </a:blip>
          <a:stretch>
            <a:fillRect/>
          </a:stretch>
        </p:blipFill>
        <p:spPr>
          <a:xfrm>
            <a:off x="3582625" y="513750"/>
            <a:ext cx="5621600" cy="2333325"/>
          </a:xfrm>
          <a:prstGeom prst="rect">
            <a:avLst/>
          </a:prstGeom>
          <a:noFill/>
          <a:ln>
            <a:noFill/>
          </a:ln>
        </p:spPr>
      </p:pic>
      <p:pic>
        <p:nvPicPr>
          <p:cNvPr id="187" name="Google Shape;187;p25"/>
          <p:cNvPicPr preferRelativeResize="0"/>
          <p:nvPr/>
        </p:nvPicPr>
        <p:blipFill>
          <a:blip r:embed="rId5">
            <a:alphaModFix/>
          </a:blip>
          <a:stretch>
            <a:fillRect/>
          </a:stretch>
        </p:blipFill>
        <p:spPr>
          <a:xfrm>
            <a:off x="1294825" y="3003000"/>
            <a:ext cx="3784050" cy="2078424"/>
          </a:xfrm>
          <a:prstGeom prst="rect">
            <a:avLst/>
          </a:prstGeom>
          <a:noFill/>
          <a:ln>
            <a:noFill/>
          </a:ln>
        </p:spPr>
      </p:pic>
      <p:sp>
        <p:nvSpPr>
          <p:cNvPr id="188" name="Google Shape;188;p25"/>
          <p:cNvSpPr txBox="1"/>
          <p:nvPr>
            <p:ph type="ctrTitle"/>
          </p:nvPr>
        </p:nvSpPr>
        <p:spPr>
          <a:xfrm>
            <a:off x="1231300" y="-80850"/>
            <a:ext cx="3787800" cy="59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000"/>
              <a:t>Sample output</a:t>
            </a:r>
            <a:endParaRPr sz="3000"/>
          </a:p>
        </p:txBody>
      </p:sp>
      <p:sp>
        <p:nvSpPr>
          <p:cNvPr id="189" name="Google Shape;189;p25"/>
          <p:cNvSpPr txBox="1"/>
          <p:nvPr>
            <p:ph idx="1" type="subTitle"/>
          </p:nvPr>
        </p:nvSpPr>
        <p:spPr>
          <a:xfrm>
            <a:off x="729595" y="3401500"/>
            <a:ext cx="37878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